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Lst>
  <p:notesMasterIdLst>
    <p:notesMasterId r:id="rId18"/>
  </p:notesMasterIdLst>
  <p:sldIdLst>
    <p:sldId id="256" r:id="rId6"/>
    <p:sldId id="257" r:id="rId7"/>
    <p:sldId id="258" r:id="rId8"/>
    <p:sldId id="259" r:id="rId9"/>
    <p:sldId id="260" r:id="rId10"/>
    <p:sldId id="261" r:id="rId11"/>
    <p:sldId id="262" r:id="rId12"/>
    <p:sldId id="263" r:id="rId13"/>
    <p:sldId id="264" r:id="rId14"/>
    <p:sldId id="267" r:id="rId15"/>
    <p:sldId id="265" r:id="rId16"/>
    <p:sldId id="266" r:id="rId17"/>
  </p:sldIdLst>
  <p:sldSz cx="9144000" cy="6858000" type="screen4x3"/>
  <p:notesSz cx="6797675" cy="9926638"/>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a:srgbClr val="422C16"/>
    <a:srgbClr val="0C788E"/>
    <a:srgbClr val="006666"/>
    <a:srgbClr val="54381C"/>
    <a:srgbClr val="A50021"/>
    <a:srgbClr val="FFFFA3"/>
    <a:srgbClr val="FFB0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681" autoAdjust="0"/>
    <p:restoredTop sz="77273" autoAdjust="0"/>
  </p:normalViewPr>
  <p:slideViewPr>
    <p:cSldViewPr>
      <p:cViewPr>
        <p:scale>
          <a:sx n="100" d="100"/>
          <a:sy n="100" d="100"/>
        </p:scale>
        <p:origin x="-1044"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23" tIns="45712" rIns="91423" bIns="45712" rtlCol="0"/>
          <a:lstStyle>
            <a:lvl1pPr algn="l">
              <a:defRPr sz="1200"/>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23" tIns="45712" rIns="91423" bIns="45712" rtlCol="0"/>
          <a:lstStyle>
            <a:lvl1pPr algn="r">
              <a:defRPr sz="1200"/>
            </a:lvl1pPr>
          </a:lstStyle>
          <a:p>
            <a:pPr>
              <a:defRPr/>
            </a:pPr>
            <a:fld id="{3678A8E8-50A3-47C6-BAD4-43BD99A38EE8}" type="datetimeFigureOut">
              <a:rPr lang="ru-RU"/>
              <a:pPr>
                <a:defRPr/>
              </a:pPr>
              <a:t>26.04.2016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3" tIns="45712" rIns="91423" bIns="45712" rtlCol="0" anchor="ctr"/>
          <a:lstStyle/>
          <a:p>
            <a:pPr lvl="0"/>
            <a:endParaRPr lang="ru-RU" noProof="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23" tIns="45712" rIns="91423" bIns="45712"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23" tIns="45712" rIns="91423" bIns="45712"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23" tIns="45712" rIns="91423" bIns="45712" rtlCol="0" anchor="b"/>
          <a:lstStyle>
            <a:lvl1pPr algn="r">
              <a:defRPr sz="1200"/>
            </a:lvl1pPr>
          </a:lstStyle>
          <a:p>
            <a:pPr>
              <a:defRPr/>
            </a:pPr>
            <a:fld id="{D9FCD5D0-CFD2-4CB7-9186-C833B89EF2BE}"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Образ слайда 1"/>
          <p:cNvSpPr>
            <a:spLocks noGrp="1" noRot="1" noChangeAspect="1"/>
          </p:cNvSpPr>
          <p:nvPr>
            <p:ph type="sldImg"/>
          </p:nvPr>
        </p:nvSpPr>
        <p:spPr bwMode="auto">
          <a:noFill/>
          <a:ln>
            <a:solidFill>
              <a:srgbClr val="000000"/>
            </a:solidFill>
            <a:miter lim="800000"/>
            <a:headEnd/>
            <a:tailEnd/>
          </a:ln>
        </p:spPr>
      </p:sp>
      <p:sp>
        <p:nvSpPr>
          <p:cNvPr id="1454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45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D9398B-F6DF-425F-9D4E-964019F164B8}" type="slidenum">
              <a:rPr lang="ru-RU" smtClean="0"/>
              <a:pPr/>
              <a:t>2</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Slide Number Placeholder 94"/>
          <p:cNvSpPr>
            <a:spLocks noGrp="1"/>
          </p:cNvSpPr>
          <p:nvPr>
            <p:ph type="sldNum" sz="quarter" idx="10"/>
          </p:nvPr>
        </p:nvSpPr>
        <p:spPr/>
        <p:txBody>
          <a:bodyPr/>
          <a:lstStyle>
            <a:lvl1pPr>
              <a:defRPr/>
            </a:lvl1pPr>
          </a:lstStyle>
          <a:p>
            <a:pPr>
              <a:defRPr/>
            </a:pPr>
            <a:fld id="{7C93F44A-E85C-4BB8-9696-9831E68739A5}" type="slidenum">
              <a:rPr lang="en-US"/>
              <a:pPr>
                <a:defRPr/>
              </a:pPr>
              <a:t>‹#›</a:t>
            </a:fld>
            <a:endParaRPr lang="en-US" dirty="0"/>
          </a:p>
        </p:txBody>
      </p:sp>
      <p:sp>
        <p:nvSpPr>
          <p:cNvPr id="5"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Slide Number Placeholder 94"/>
          <p:cNvSpPr>
            <a:spLocks noGrp="1"/>
          </p:cNvSpPr>
          <p:nvPr>
            <p:ph type="sldNum" sz="quarter" idx="10"/>
          </p:nvPr>
        </p:nvSpPr>
        <p:spPr/>
        <p:txBody>
          <a:bodyPr/>
          <a:lstStyle>
            <a:lvl1pPr>
              <a:defRPr/>
            </a:lvl1pPr>
          </a:lstStyle>
          <a:p>
            <a:pPr>
              <a:defRPr/>
            </a:pPr>
            <a:fld id="{9B4297FF-60E0-4B65-8A6F-15DFFC2C11D2}" type="slidenum">
              <a:rPr lang="en-US"/>
              <a:pPr>
                <a:defRPr/>
              </a:pPr>
              <a:t>‹#›</a:t>
            </a:fld>
            <a:endParaRPr lang="en-US" dirty="0"/>
          </a:p>
        </p:txBody>
      </p:sp>
      <p:sp>
        <p:nvSpPr>
          <p:cNvPr id="5"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Slide Number Placeholder 94"/>
          <p:cNvSpPr>
            <a:spLocks noGrp="1"/>
          </p:cNvSpPr>
          <p:nvPr>
            <p:ph type="sldNum" sz="quarter" idx="10"/>
          </p:nvPr>
        </p:nvSpPr>
        <p:spPr/>
        <p:txBody>
          <a:bodyPr/>
          <a:lstStyle>
            <a:lvl1pPr>
              <a:defRPr/>
            </a:lvl1pPr>
          </a:lstStyle>
          <a:p>
            <a:pPr>
              <a:defRPr/>
            </a:pPr>
            <a:fld id="{410487B3-1165-4201-A9F3-11E6DCE6C6BC}" type="slidenum">
              <a:rPr lang="en-US"/>
              <a:pPr>
                <a:defRPr/>
              </a:pPr>
              <a:t>‹#›</a:t>
            </a:fld>
            <a:endParaRPr lang="en-US" dirty="0"/>
          </a:p>
        </p:txBody>
      </p:sp>
      <p:sp>
        <p:nvSpPr>
          <p:cNvPr id="5"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Date Placeholder 3"/>
          <p:cNvSpPr>
            <a:spLocks noGrp="1"/>
          </p:cNvSpPr>
          <p:nvPr>
            <p:ph type="dt" sz="half" idx="10"/>
          </p:nvPr>
        </p:nvSpPr>
        <p:spPr/>
        <p:txBody>
          <a:bodyPr/>
          <a:lstStyle>
            <a:lvl1pPr>
              <a:defRPr/>
            </a:lvl1pPr>
          </a:lstStyle>
          <a:p>
            <a:pPr>
              <a:defRPr/>
            </a:pPr>
            <a:fld id="{F78D7507-C35E-47FE-B84F-F0A18E652365}" type="datetimeFigureOut">
              <a:rPr lang="fr-FR"/>
              <a:pPr>
                <a:defRPr/>
              </a:pPr>
              <a:t>26/04/2016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142A52-6D12-45BC-A871-DB522709E4D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lvl1pPr>
              <a:defRPr/>
            </a:lvl1pPr>
          </a:lstStyle>
          <a:p>
            <a:pPr>
              <a:defRPr/>
            </a:pPr>
            <a:fld id="{67EA4983-522F-4C3D-AC16-524BE6239793}" type="datetimeFigureOut">
              <a:rPr lang="fr-FR"/>
              <a:pPr>
                <a:defRPr/>
              </a:pPr>
              <a:t>26/04/2016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2BD540-D5EF-4273-AD02-12C29C2CBCA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4239A85-FE4D-4090-94D6-3F2FA7DFB60E}" type="datetimeFigureOut">
              <a:rPr lang="fr-FR"/>
              <a:pPr>
                <a:defRPr/>
              </a:pPr>
              <a:t>26/04/2016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D8725-B3F6-4C64-A465-88931A6C99C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3"/>
          <p:cNvSpPr>
            <a:spLocks noGrp="1"/>
          </p:cNvSpPr>
          <p:nvPr>
            <p:ph type="dt" sz="half" idx="10"/>
          </p:nvPr>
        </p:nvSpPr>
        <p:spPr/>
        <p:txBody>
          <a:bodyPr/>
          <a:lstStyle>
            <a:lvl1pPr>
              <a:defRPr/>
            </a:lvl1pPr>
          </a:lstStyle>
          <a:p>
            <a:pPr>
              <a:defRPr/>
            </a:pPr>
            <a:fld id="{53D562FC-4395-4728-9311-AF89CB23F475}" type="datetimeFigureOut">
              <a:rPr lang="fr-FR"/>
              <a:pPr>
                <a:defRPr/>
              </a:pPr>
              <a:t>26/04/2016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5B81F7-41E1-43CC-B922-0A0E8501F44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3"/>
          <p:cNvSpPr>
            <a:spLocks noGrp="1"/>
          </p:cNvSpPr>
          <p:nvPr>
            <p:ph type="dt" sz="half" idx="10"/>
          </p:nvPr>
        </p:nvSpPr>
        <p:spPr/>
        <p:txBody>
          <a:bodyPr/>
          <a:lstStyle>
            <a:lvl1pPr>
              <a:defRPr/>
            </a:lvl1pPr>
          </a:lstStyle>
          <a:p>
            <a:pPr>
              <a:defRPr/>
            </a:pPr>
            <a:fld id="{277E32A8-9164-460E-B644-249830D3589C}" type="datetimeFigureOut">
              <a:rPr lang="fr-FR"/>
              <a:pPr>
                <a:defRPr/>
              </a:pPr>
              <a:t>26/04/2016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5318FE-7687-43CF-AA70-7A67219518C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3"/>
          <p:cNvSpPr>
            <a:spLocks noGrp="1"/>
          </p:cNvSpPr>
          <p:nvPr>
            <p:ph type="dt" sz="half" idx="10"/>
          </p:nvPr>
        </p:nvSpPr>
        <p:spPr/>
        <p:txBody>
          <a:bodyPr/>
          <a:lstStyle>
            <a:lvl1pPr>
              <a:defRPr/>
            </a:lvl1pPr>
          </a:lstStyle>
          <a:p>
            <a:pPr>
              <a:defRPr/>
            </a:pPr>
            <a:fld id="{93F7A0F0-8133-4F41-A546-C7DD283B9CC5}" type="datetimeFigureOut">
              <a:rPr lang="fr-FR"/>
              <a:pPr>
                <a:defRPr/>
              </a:pPr>
              <a:t>26/04/2016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6ED12E-D3DC-4E1A-98A9-899C7CDD922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2A91BF-412D-4897-B77B-8BE1C9F5F6B0}" type="datetimeFigureOut">
              <a:rPr lang="fr-FR"/>
              <a:pPr>
                <a:defRPr/>
              </a:pPr>
              <a:t>26/04/2016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69C5DE3-D60A-4DD3-B214-4EDE2554DB6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0B06194-2B9C-46E6-B9E6-338BEE7F29E0}" type="datetimeFigureOut">
              <a:rPr lang="fr-FR"/>
              <a:pPr>
                <a:defRPr/>
              </a:pPr>
              <a:t>26/04/2016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A2AFF2-650A-446D-8133-84B8A1A9ABA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Slide Number Placeholder 94"/>
          <p:cNvSpPr>
            <a:spLocks noGrp="1"/>
          </p:cNvSpPr>
          <p:nvPr>
            <p:ph type="sldNum" sz="quarter" idx="10"/>
          </p:nvPr>
        </p:nvSpPr>
        <p:spPr/>
        <p:txBody>
          <a:bodyPr/>
          <a:lstStyle>
            <a:lvl1pPr>
              <a:defRPr/>
            </a:lvl1pPr>
          </a:lstStyle>
          <a:p>
            <a:pPr>
              <a:defRPr/>
            </a:pPr>
            <a:fld id="{024C466E-1F87-4E10-B82A-565DF2897E4C}" type="slidenum">
              <a:rPr lang="en-US"/>
              <a:pPr>
                <a:defRPr/>
              </a:pPr>
              <a:t>‹#›</a:t>
            </a:fld>
            <a:endParaRPr lang="en-US" dirty="0"/>
          </a:p>
        </p:txBody>
      </p:sp>
      <p:sp>
        <p:nvSpPr>
          <p:cNvPr id="5"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DDC64A-0F09-4B43-91F5-88D44F7A8951}" type="datetimeFigureOut">
              <a:rPr lang="fr-FR"/>
              <a:pPr>
                <a:defRPr/>
              </a:pPr>
              <a:t>26/04/2016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65635B-49AC-4F97-9B7A-3522E025DBB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lvl1pPr>
              <a:defRPr/>
            </a:lvl1pPr>
          </a:lstStyle>
          <a:p>
            <a:pPr>
              <a:defRPr/>
            </a:pPr>
            <a:fld id="{CE5933AF-D062-47A7-A020-2F8E01B98072}" type="datetimeFigureOut">
              <a:rPr lang="fr-FR"/>
              <a:pPr>
                <a:defRPr/>
              </a:pPr>
              <a:t>26/04/2016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FD6D41-E6F2-484D-8EA4-C15C9093319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lvl1pPr>
              <a:defRPr/>
            </a:lvl1pPr>
          </a:lstStyle>
          <a:p>
            <a:pPr>
              <a:defRPr/>
            </a:pPr>
            <a:fld id="{FB4898FB-D9B8-4FE8-BA71-3FECC42655D1}" type="datetimeFigureOut">
              <a:rPr lang="fr-FR"/>
              <a:pPr>
                <a:defRPr/>
              </a:pPr>
              <a:t>26/04/2016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270DF-7F8A-4C1C-BD6C-D09C370424F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Espace réservé de la date 3"/>
          <p:cNvSpPr>
            <a:spLocks noGrp="1"/>
          </p:cNvSpPr>
          <p:nvPr>
            <p:ph type="dt" sz="half" idx="10"/>
          </p:nvPr>
        </p:nvSpPr>
        <p:spPr/>
        <p:txBody>
          <a:bodyPr/>
          <a:lstStyle>
            <a:lvl1pPr>
              <a:defRPr/>
            </a:lvl1pPr>
          </a:lstStyle>
          <a:p>
            <a:pPr>
              <a:defRPr/>
            </a:pPr>
            <a:r>
              <a:rPr lang="en-US"/>
              <a:t>Your Date Here</a:t>
            </a:r>
          </a:p>
        </p:txBody>
      </p:sp>
      <p:sp>
        <p:nvSpPr>
          <p:cNvPr id="5"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6" name="Espace réservé du numéro de diapositive 5"/>
          <p:cNvSpPr>
            <a:spLocks noGrp="1"/>
          </p:cNvSpPr>
          <p:nvPr>
            <p:ph type="sldNum" sz="quarter" idx="12"/>
          </p:nvPr>
        </p:nvSpPr>
        <p:spPr/>
        <p:txBody>
          <a:bodyPr/>
          <a:lstStyle>
            <a:lvl1pPr>
              <a:defRPr/>
            </a:lvl1pPr>
          </a:lstStyle>
          <a:p>
            <a:pPr>
              <a:defRPr/>
            </a:pPr>
            <a:fld id="{C20438C2-4BBA-4663-95B6-B5FF8E90666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Espace réservé de la date 3"/>
          <p:cNvSpPr>
            <a:spLocks noGrp="1"/>
          </p:cNvSpPr>
          <p:nvPr>
            <p:ph type="dt" sz="half" idx="10"/>
          </p:nvPr>
        </p:nvSpPr>
        <p:spPr/>
        <p:txBody>
          <a:bodyPr/>
          <a:lstStyle>
            <a:lvl1pPr>
              <a:defRPr/>
            </a:lvl1pPr>
          </a:lstStyle>
          <a:p>
            <a:pPr>
              <a:defRPr/>
            </a:pPr>
            <a:r>
              <a:rPr lang="en-US"/>
              <a:t>Your Date Here</a:t>
            </a:r>
          </a:p>
        </p:txBody>
      </p:sp>
      <p:sp>
        <p:nvSpPr>
          <p:cNvPr id="5"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6" name="Espace réservé du numéro de diapositive 5"/>
          <p:cNvSpPr>
            <a:spLocks noGrp="1"/>
          </p:cNvSpPr>
          <p:nvPr>
            <p:ph type="sldNum" sz="quarter" idx="12"/>
          </p:nvPr>
        </p:nvSpPr>
        <p:spPr/>
        <p:txBody>
          <a:bodyPr/>
          <a:lstStyle>
            <a:lvl1pPr>
              <a:defRPr/>
            </a:lvl1pPr>
          </a:lstStyle>
          <a:p>
            <a:pPr>
              <a:defRPr/>
            </a:pPr>
            <a:fld id="{A98961D5-8C84-4135-9E94-BB3960FB8A1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r>
              <a:rPr lang="en-US"/>
              <a:t>Your Date Here</a:t>
            </a:r>
          </a:p>
        </p:txBody>
      </p:sp>
      <p:sp>
        <p:nvSpPr>
          <p:cNvPr id="5"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6" name="Espace réservé du numéro de diapositive 5"/>
          <p:cNvSpPr>
            <a:spLocks noGrp="1"/>
          </p:cNvSpPr>
          <p:nvPr>
            <p:ph type="sldNum" sz="quarter" idx="12"/>
          </p:nvPr>
        </p:nvSpPr>
        <p:spPr/>
        <p:txBody>
          <a:bodyPr/>
          <a:lstStyle>
            <a:lvl1pPr>
              <a:defRPr/>
            </a:lvl1pPr>
          </a:lstStyle>
          <a:p>
            <a:pPr>
              <a:defRPr/>
            </a:pPr>
            <a:fld id="{867B5084-DEAF-4E1C-800F-95509397BC1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Espace réservé de la date 3"/>
          <p:cNvSpPr>
            <a:spLocks noGrp="1"/>
          </p:cNvSpPr>
          <p:nvPr>
            <p:ph type="dt" sz="half" idx="10"/>
          </p:nvPr>
        </p:nvSpPr>
        <p:spPr/>
        <p:txBody>
          <a:bodyPr/>
          <a:lstStyle>
            <a:lvl1pPr>
              <a:defRPr/>
            </a:lvl1pPr>
          </a:lstStyle>
          <a:p>
            <a:pPr>
              <a:defRPr/>
            </a:pPr>
            <a:r>
              <a:rPr lang="en-US"/>
              <a:t>Your Date Here</a:t>
            </a:r>
          </a:p>
        </p:txBody>
      </p:sp>
      <p:sp>
        <p:nvSpPr>
          <p:cNvPr id="6"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7" name="Espace réservé du numéro de diapositive 5"/>
          <p:cNvSpPr>
            <a:spLocks noGrp="1"/>
          </p:cNvSpPr>
          <p:nvPr>
            <p:ph type="sldNum" sz="quarter" idx="12"/>
          </p:nvPr>
        </p:nvSpPr>
        <p:spPr/>
        <p:txBody>
          <a:bodyPr/>
          <a:lstStyle>
            <a:lvl1pPr>
              <a:defRPr/>
            </a:lvl1pPr>
          </a:lstStyle>
          <a:p>
            <a:pPr>
              <a:defRPr/>
            </a:pPr>
            <a:fld id="{5586D7CA-046E-4FBE-9004-1A50FCBC9F4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Espace réservé de la date 3"/>
          <p:cNvSpPr>
            <a:spLocks noGrp="1"/>
          </p:cNvSpPr>
          <p:nvPr>
            <p:ph type="dt" sz="half" idx="10"/>
          </p:nvPr>
        </p:nvSpPr>
        <p:spPr/>
        <p:txBody>
          <a:bodyPr/>
          <a:lstStyle>
            <a:lvl1pPr>
              <a:defRPr/>
            </a:lvl1pPr>
          </a:lstStyle>
          <a:p>
            <a:pPr>
              <a:defRPr/>
            </a:pPr>
            <a:r>
              <a:rPr lang="en-US"/>
              <a:t>Your Date Here</a:t>
            </a:r>
          </a:p>
        </p:txBody>
      </p:sp>
      <p:sp>
        <p:nvSpPr>
          <p:cNvPr id="8"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9" name="Espace réservé du numéro de diapositive 5"/>
          <p:cNvSpPr>
            <a:spLocks noGrp="1"/>
          </p:cNvSpPr>
          <p:nvPr>
            <p:ph type="sldNum" sz="quarter" idx="12"/>
          </p:nvPr>
        </p:nvSpPr>
        <p:spPr/>
        <p:txBody>
          <a:bodyPr/>
          <a:lstStyle>
            <a:lvl1pPr>
              <a:defRPr/>
            </a:lvl1pPr>
          </a:lstStyle>
          <a:p>
            <a:pPr>
              <a:defRPr/>
            </a:pPr>
            <a:fld id="{A0FC7C71-5D75-4F1F-A739-42829EB28BB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Espace réservé de la date 3"/>
          <p:cNvSpPr>
            <a:spLocks noGrp="1"/>
          </p:cNvSpPr>
          <p:nvPr>
            <p:ph type="dt" sz="half" idx="10"/>
          </p:nvPr>
        </p:nvSpPr>
        <p:spPr/>
        <p:txBody>
          <a:bodyPr/>
          <a:lstStyle>
            <a:lvl1pPr>
              <a:defRPr/>
            </a:lvl1pPr>
          </a:lstStyle>
          <a:p>
            <a:pPr>
              <a:defRPr/>
            </a:pPr>
            <a:r>
              <a:rPr lang="en-US"/>
              <a:t>Your Date Here</a:t>
            </a:r>
          </a:p>
        </p:txBody>
      </p:sp>
      <p:sp>
        <p:nvSpPr>
          <p:cNvPr id="4"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5" name="Espace réservé du numéro de diapositive 5"/>
          <p:cNvSpPr>
            <a:spLocks noGrp="1"/>
          </p:cNvSpPr>
          <p:nvPr>
            <p:ph type="sldNum" sz="quarter" idx="12"/>
          </p:nvPr>
        </p:nvSpPr>
        <p:spPr/>
        <p:txBody>
          <a:bodyPr/>
          <a:lstStyle>
            <a:lvl1pPr>
              <a:defRPr/>
            </a:lvl1pPr>
          </a:lstStyle>
          <a:p>
            <a:pPr>
              <a:defRPr/>
            </a:pPr>
            <a:fld id="{20AE0719-0405-4A60-9694-51C8BCE2C7B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Your Date Here</a:t>
            </a:r>
          </a:p>
        </p:txBody>
      </p:sp>
      <p:sp>
        <p:nvSpPr>
          <p:cNvPr id="3"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4" name="Espace réservé du numéro de diapositive 5"/>
          <p:cNvSpPr>
            <a:spLocks noGrp="1"/>
          </p:cNvSpPr>
          <p:nvPr>
            <p:ph type="sldNum" sz="quarter" idx="12"/>
          </p:nvPr>
        </p:nvSpPr>
        <p:spPr/>
        <p:txBody>
          <a:bodyPr/>
          <a:lstStyle>
            <a:lvl1pPr>
              <a:defRPr/>
            </a:lvl1pPr>
          </a:lstStyle>
          <a:p>
            <a:pPr>
              <a:defRPr/>
            </a:pPr>
            <a:fld id="{77748BAE-B51F-47D0-B417-6A3E94AFA91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94"/>
          <p:cNvSpPr>
            <a:spLocks noGrp="1"/>
          </p:cNvSpPr>
          <p:nvPr>
            <p:ph type="sldNum" sz="quarter" idx="10"/>
          </p:nvPr>
        </p:nvSpPr>
        <p:spPr/>
        <p:txBody>
          <a:bodyPr/>
          <a:lstStyle>
            <a:lvl1pPr>
              <a:defRPr/>
            </a:lvl1pPr>
          </a:lstStyle>
          <a:p>
            <a:pPr>
              <a:defRPr/>
            </a:pPr>
            <a:fld id="{E5B483F0-E4F4-4370-ABE6-4141E71DCD6E}" type="slidenum">
              <a:rPr lang="en-US"/>
              <a:pPr>
                <a:defRPr/>
              </a:pPr>
              <a:t>‹#›</a:t>
            </a:fld>
            <a:endParaRPr lang="en-US" dirty="0"/>
          </a:p>
        </p:txBody>
      </p:sp>
      <p:sp>
        <p:nvSpPr>
          <p:cNvPr id="5"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en-US"/>
              <a:t>Your Date Here</a:t>
            </a:r>
          </a:p>
        </p:txBody>
      </p:sp>
      <p:sp>
        <p:nvSpPr>
          <p:cNvPr id="6"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7" name="Espace réservé du numéro de diapositive 5"/>
          <p:cNvSpPr>
            <a:spLocks noGrp="1"/>
          </p:cNvSpPr>
          <p:nvPr>
            <p:ph type="sldNum" sz="quarter" idx="12"/>
          </p:nvPr>
        </p:nvSpPr>
        <p:spPr/>
        <p:txBody>
          <a:bodyPr/>
          <a:lstStyle>
            <a:lvl1pPr>
              <a:defRPr/>
            </a:lvl1pPr>
          </a:lstStyle>
          <a:p>
            <a:pPr>
              <a:defRPr/>
            </a:pPr>
            <a:fld id="{94ECE781-E1BB-4242-8504-53B089B85BC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en-US"/>
              <a:t>Your Date Here</a:t>
            </a:r>
          </a:p>
        </p:txBody>
      </p:sp>
      <p:sp>
        <p:nvSpPr>
          <p:cNvPr id="6"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7" name="Espace réservé du numéro de diapositive 5"/>
          <p:cNvSpPr>
            <a:spLocks noGrp="1"/>
          </p:cNvSpPr>
          <p:nvPr>
            <p:ph type="sldNum" sz="quarter" idx="12"/>
          </p:nvPr>
        </p:nvSpPr>
        <p:spPr/>
        <p:txBody>
          <a:bodyPr/>
          <a:lstStyle>
            <a:lvl1pPr>
              <a:defRPr/>
            </a:lvl1pPr>
          </a:lstStyle>
          <a:p>
            <a:pPr>
              <a:defRPr/>
            </a:pPr>
            <a:fld id="{3204D5F0-60FF-4047-B375-75216CB5211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Espace réservé de la date 3"/>
          <p:cNvSpPr>
            <a:spLocks noGrp="1"/>
          </p:cNvSpPr>
          <p:nvPr>
            <p:ph type="dt" sz="half" idx="10"/>
          </p:nvPr>
        </p:nvSpPr>
        <p:spPr/>
        <p:txBody>
          <a:bodyPr/>
          <a:lstStyle>
            <a:lvl1pPr>
              <a:defRPr/>
            </a:lvl1pPr>
          </a:lstStyle>
          <a:p>
            <a:pPr>
              <a:defRPr/>
            </a:pPr>
            <a:r>
              <a:rPr lang="en-US"/>
              <a:t>Your Date Here</a:t>
            </a:r>
          </a:p>
        </p:txBody>
      </p:sp>
      <p:sp>
        <p:nvSpPr>
          <p:cNvPr id="5"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6" name="Espace réservé du numéro de diapositive 5"/>
          <p:cNvSpPr>
            <a:spLocks noGrp="1"/>
          </p:cNvSpPr>
          <p:nvPr>
            <p:ph type="sldNum" sz="quarter" idx="12"/>
          </p:nvPr>
        </p:nvSpPr>
        <p:spPr/>
        <p:txBody>
          <a:bodyPr/>
          <a:lstStyle>
            <a:lvl1pPr>
              <a:defRPr/>
            </a:lvl1pPr>
          </a:lstStyle>
          <a:p>
            <a:pPr>
              <a:defRPr/>
            </a:pPr>
            <a:fld id="{9B52481C-C4D5-4674-81F0-9952AAE781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Espace réservé de la date 3"/>
          <p:cNvSpPr>
            <a:spLocks noGrp="1"/>
          </p:cNvSpPr>
          <p:nvPr>
            <p:ph type="dt" sz="half" idx="10"/>
          </p:nvPr>
        </p:nvSpPr>
        <p:spPr/>
        <p:txBody>
          <a:bodyPr/>
          <a:lstStyle>
            <a:lvl1pPr>
              <a:defRPr/>
            </a:lvl1pPr>
          </a:lstStyle>
          <a:p>
            <a:pPr>
              <a:defRPr/>
            </a:pPr>
            <a:r>
              <a:rPr lang="en-US"/>
              <a:t>Your Date Here</a:t>
            </a:r>
          </a:p>
        </p:txBody>
      </p:sp>
      <p:sp>
        <p:nvSpPr>
          <p:cNvPr id="5" name="Espace réservé du pied de page 4"/>
          <p:cNvSpPr>
            <a:spLocks noGrp="1"/>
          </p:cNvSpPr>
          <p:nvPr>
            <p:ph type="ftr" sz="quarter" idx="11"/>
          </p:nvPr>
        </p:nvSpPr>
        <p:spPr/>
        <p:txBody>
          <a:bodyPr/>
          <a:lstStyle>
            <a:lvl1pPr>
              <a:defRPr/>
            </a:lvl1pPr>
          </a:lstStyle>
          <a:p>
            <a:pPr>
              <a:defRPr/>
            </a:pPr>
            <a:r>
              <a:rPr lang="en-US"/>
              <a:t>Your Footer Here</a:t>
            </a:r>
            <a:endParaRPr lang="en-US" dirty="0"/>
          </a:p>
        </p:txBody>
      </p:sp>
      <p:sp>
        <p:nvSpPr>
          <p:cNvPr id="6" name="Espace réservé du numéro de diapositive 5"/>
          <p:cNvSpPr>
            <a:spLocks noGrp="1"/>
          </p:cNvSpPr>
          <p:nvPr>
            <p:ph type="sldNum" sz="quarter" idx="12"/>
          </p:nvPr>
        </p:nvSpPr>
        <p:spPr/>
        <p:txBody>
          <a:bodyPr/>
          <a:lstStyle>
            <a:lvl1pPr>
              <a:defRPr/>
            </a:lvl1pPr>
          </a:lstStyle>
          <a:p>
            <a:pPr>
              <a:defRPr/>
            </a:pPr>
            <a:fld id="{F7673D1E-C0C1-4AF5-9336-81EEBC3B747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Slide Number Placeholder 94"/>
          <p:cNvSpPr>
            <a:spLocks noGrp="1"/>
          </p:cNvSpPr>
          <p:nvPr>
            <p:ph type="sldNum" sz="quarter" idx="10"/>
          </p:nvPr>
        </p:nvSpPr>
        <p:spPr/>
        <p:txBody>
          <a:bodyPr/>
          <a:lstStyle>
            <a:lvl1pPr>
              <a:defRPr/>
            </a:lvl1pPr>
          </a:lstStyle>
          <a:p>
            <a:pPr>
              <a:defRPr/>
            </a:pPr>
            <a:fld id="{DE11A7DC-3236-498C-85E5-BAE24B1BB46D}" type="slidenum">
              <a:rPr lang="en-US"/>
              <a:pPr>
                <a:defRPr/>
              </a:pPr>
              <a:t>‹#›</a:t>
            </a:fld>
            <a:endParaRPr lang="en-US" dirty="0"/>
          </a:p>
        </p:txBody>
      </p:sp>
      <p:sp>
        <p:nvSpPr>
          <p:cNvPr id="6"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Slide Number Placeholder 94"/>
          <p:cNvSpPr>
            <a:spLocks noGrp="1"/>
          </p:cNvSpPr>
          <p:nvPr>
            <p:ph type="sldNum" sz="quarter" idx="10"/>
          </p:nvPr>
        </p:nvSpPr>
        <p:spPr/>
        <p:txBody>
          <a:bodyPr/>
          <a:lstStyle>
            <a:lvl1pPr>
              <a:defRPr/>
            </a:lvl1pPr>
          </a:lstStyle>
          <a:p>
            <a:pPr>
              <a:defRPr/>
            </a:pPr>
            <a:fld id="{A361D56D-07BC-46E0-B5D8-C8C9994FA496}" type="slidenum">
              <a:rPr lang="en-US"/>
              <a:pPr>
                <a:defRPr/>
              </a:pPr>
              <a:t>‹#›</a:t>
            </a:fld>
            <a:endParaRPr lang="en-US" dirty="0"/>
          </a:p>
        </p:txBody>
      </p:sp>
      <p:sp>
        <p:nvSpPr>
          <p:cNvPr id="8"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Slide Number Placeholder 94"/>
          <p:cNvSpPr>
            <a:spLocks noGrp="1"/>
          </p:cNvSpPr>
          <p:nvPr>
            <p:ph type="sldNum" sz="quarter" idx="10"/>
          </p:nvPr>
        </p:nvSpPr>
        <p:spPr/>
        <p:txBody>
          <a:bodyPr/>
          <a:lstStyle>
            <a:lvl1pPr>
              <a:defRPr/>
            </a:lvl1pPr>
          </a:lstStyle>
          <a:p>
            <a:pPr>
              <a:defRPr/>
            </a:pPr>
            <a:fld id="{A06AA314-05E0-4FC8-A981-C3E7DE3516E7}" type="slidenum">
              <a:rPr lang="en-US"/>
              <a:pPr>
                <a:defRPr/>
              </a:pPr>
              <a:t>‹#›</a:t>
            </a:fld>
            <a:endParaRPr lang="en-US" dirty="0"/>
          </a:p>
        </p:txBody>
      </p:sp>
      <p:sp>
        <p:nvSpPr>
          <p:cNvPr id="4"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4"/>
          <p:cNvSpPr>
            <a:spLocks noGrp="1"/>
          </p:cNvSpPr>
          <p:nvPr>
            <p:ph type="sldNum" sz="quarter" idx="10"/>
          </p:nvPr>
        </p:nvSpPr>
        <p:spPr/>
        <p:txBody>
          <a:bodyPr/>
          <a:lstStyle>
            <a:lvl1pPr>
              <a:defRPr/>
            </a:lvl1pPr>
          </a:lstStyle>
          <a:p>
            <a:pPr>
              <a:defRPr/>
            </a:pPr>
            <a:fld id="{921197C5-166C-4730-BCC5-32C0C98B4929}" type="slidenum">
              <a:rPr lang="en-US"/>
              <a:pPr>
                <a:defRPr/>
              </a:pPr>
              <a:t>‹#›</a:t>
            </a:fld>
            <a:endParaRPr lang="en-US" dirty="0"/>
          </a:p>
        </p:txBody>
      </p:sp>
      <p:sp>
        <p:nvSpPr>
          <p:cNvPr id="3"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4"/>
          <p:cNvSpPr>
            <a:spLocks noGrp="1"/>
          </p:cNvSpPr>
          <p:nvPr>
            <p:ph type="sldNum" sz="quarter" idx="10"/>
          </p:nvPr>
        </p:nvSpPr>
        <p:spPr/>
        <p:txBody>
          <a:bodyPr/>
          <a:lstStyle>
            <a:lvl1pPr>
              <a:defRPr/>
            </a:lvl1pPr>
          </a:lstStyle>
          <a:p>
            <a:pPr>
              <a:defRPr/>
            </a:pPr>
            <a:fld id="{4C0A43BE-1FD8-4525-A5A7-8E1AB4542BCD}" type="slidenum">
              <a:rPr lang="en-US"/>
              <a:pPr>
                <a:defRPr/>
              </a:pPr>
              <a:t>‹#›</a:t>
            </a:fld>
            <a:endParaRPr lang="en-US" dirty="0"/>
          </a:p>
        </p:txBody>
      </p:sp>
      <p:sp>
        <p:nvSpPr>
          <p:cNvPr id="6"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94"/>
          <p:cNvSpPr>
            <a:spLocks noGrp="1"/>
          </p:cNvSpPr>
          <p:nvPr>
            <p:ph type="sldNum" sz="quarter" idx="10"/>
          </p:nvPr>
        </p:nvSpPr>
        <p:spPr/>
        <p:txBody>
          <a:bodyPr/>
          <a:lstStyle>
            <a:lvl1pPr>
              <a:defRPr/>
            </a:lvl1pPr>
          </a:lstStyle>
          <a:p>
            <a:pPr>
              <a:defRPr/>
            </a:pPr>
            <a:fld id="{20CC9DEF-45B1-4FEB-A079-425680777525}" type="slidenum">
              <a:rPr lang="en-US"/>
              <a:pPr>
                <a:defRPr/>
              </a:pPr>
              <a:t>‹#›</a:t>
            </a:fld>
            <a:endParaRPr lang="en-US" dirty="0"/>
          </a:p>
        </p:txBody>
      </p:sp>
      <p:sp>
        <p:nvSpPr>
          <p:cNvPr id="6" name="Footer Placeholder 97"/>
          <p:cNvSpPr>
            <a:spLocks noGrp="1"/>
          </p:cNvSpPr>
          <p:nvPr>
            <p:ph type="ftr" sz="quarter" idx="11"/>
          </p:nvPr>
        </p:nvSpPr>
        <p:spPr/>
        <p:txBody>
          <a:bodyPr/>
          <a:lstStyle>
            <a:lvl1pPr>
              <a:defRPr/>
            </a:lvl1pPr>
          </a:lstStyle>
          <a:p>
            <a:pPr>
              <a:defRPr/>
            </a:pPr>
            <a:r>
              <a:rPr lang="en-US"/>
              <a:t>Your Footer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5400000">
            <a:off x="8473282" y="5799931"/>
            <a:ext cx="1839912" cy="2762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8" name="Slide Number Placeholder 94"/>
          <p:cNvSpPr>
            <a:spLocks noGrp="1"/>
          </p:cNvSpPr>
          <p:nvPr>
            <p:ph type="sldNum" sz="quarter" idx="4"/>
          </p:nvPr>
        </p:nvSpPr>
        <p:spPr>
          <a:xfrm>
            <a:off x="7759700" y="6356350"/>
            <a:ext cx="1114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lumMod val="75000"/>
                  </a:schemeClr>
                </a:solidFill>
                <a:latin typeface="+mn-lt"/>
                <a:cs typeface="+mn-cs"/>
              </a:defRPr>
            </a:lvl1pPr>
          </a:lstStyle>
          <a:p>
            <a:pPr>
              <a:defRPr/>
            </a:pPr>
            <a:fld id="{661126F2-2BF7-4244-8825-C71B966AB1F3}" type="slidenum">
              <a:rPr lang="en-US"/>
              <a:pPr>
                <a:defRPr/>
              </a:pPr>
              <a:t>‹#›</a:t>
            </a:fld>
            <a:endParaRPr lang="en-US" dirty="0"/>
          </a:p>
        </p:txBody>
      </p:sp>
      <p:sp>
        <p:nvSpPr>
          <p:cNvPr id="9" name="Footer Placeholder 97"/>
          <p:cNvSpPr>
            <a:spLocks noGrp="1"/>
          </p:cNvSpPr>
          <p:nvPr>
            <p:ph type="ftr" sz="quarter" idx="3"/>
          </p:nvPr>
        </p:nvSpPr>
        <p:spPr>
          <a:xfrm>
            <a:off x="35560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accent1">
                    <a:lumMod val="75000"/>
                  </a:schemeClr>
                </a:solidFill>
                <a:latin typeface="+mn-lt"/>
                <a:cs typeface="+mn-cs"/>
              </a:defRPr>
            </a:lvl1pPr>
          </a:lstStyle>
          <a:p>
            <a:pPr>
              <a:defRPr/>
            </a:pPr>
            <a:r>
              <a:rPr lang="en-US"/>
              <a:t>Your Footer Goes Here</a:t>
            </a:r>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4F79F2C-8C8C-4A6B-BF85-CEEFA26CC1C1}" type="datetimeFigureOut">
              <a:rPr lang="fr-FR"/>
              <a:pPr>
                <a:defRPr/>
              </a:pPr>
              <a:t>26/04/2016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67711D-2FD2-414D-8E0D-435A3BDC047F}" type="slidenum">
              <a:rPr lang="en-US"/>
              <a:pPr>
                <a:defRPr/>
              </a:pPr>
              <a:t>‹#›</a:t>
            </a:fld>
            <a:endParaRPr lang="en-US"/>
          </a:p>
        </p:txBody>
      </p:sp>
      <p:sp>
        <p:nvSpPr>
          <p:cNvPr id="7" name="Rectangle 6"/>
          <p:cNvSpPr/>
          <p:nvPr/>
        </p:nvSpPr>
        <p:spPr>
          <a:xfrm rot="5400000">
            <a:off x="8473282" y="5799931"/>
            <a:ext cx="1839912" cy="2762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5603"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fr-FR"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r>
              <a:rPr lang="en-US"/>
              <a:t>Your Date Here</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a:t>Your Footer Here</a:t>
            </a:r>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F14F05A-F66E-4C27-87DB-0F5EE0F1410E}" type="slidenum">
              <a:rPr lang="en-US"/>
              <a:pPr>
                <a:defRPr/>
              </a:pPr>
              <a:t>‹#›</a:t>
            </a:fld>
            <a:endParaRPr lang="en-US"/>
          </a:p>
        </p:txBody>
      </p:sp>
      <p:sp>
        <p:nvSpPr>
          <p:cNvPr id="8" name="Rectangle 7"/>
          <p:cNvSpPr/>
          <p:nvPr/>
        </p:nvSpPr>
        <p:spPr>
          <a:xfrm rot="5400000">
            <a:off x="8473282" y="5799931"/>
            <a:ext cx="1839912" cy="2762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Lst>
  <p:hf sldNum="0" hd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5400000">
            <a:off x="8473282" y="5799931"/>
            <a:ext cx="1839912" cy="2762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
        <p:nvSpPr>
          <p:cNvPr id="3789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789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Tree>
  </p:cSld>
  <p:clrMap bg1="lt1" tx1="dk1" bg2="lt2" tx2="dk2" accent1="accent1" accent2="accent2" accent3="accent3" accent4="accent4" accent5="accent5" accent6="accent6" hlink="hlink" folHlink="folHlink"/>
  <p:sldLayoutIdLst>
    <p:sldLayoutId id="2147483697" r:id="rId1"/>
    <p:sldLayoutId id="2147483696" r:id="rId2"/>
    <p:sldLayoutId id="2147483695" r:id="rId3"/>
    <p:sldLayoutId id="2147483694" r:id="rId4"/>
    <p:sldLayoutId id="2147483693" r:id="rId5"/>
    <p:sldLayoutId id="2147483692" r:id="rId6"/>
    <p:sldLayoutId id="2147483691" r:id="rId7"/>
    <p:sldLayoutId id="2147483690" r:id="rId8"/>
    <p:sldLayoutId id="2147483689" r:id="rId9"/>
    <p:sldLayoutId id="2147483688" r:id="rId10"/>
    <p:sldLayoutId id="214748368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rot="5400000">
            <a:off x="8473282" y="5799931"/>
            <a:ext cx="1839912" cy="2762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
        <p:nvSpPr>
          <p:cNvPr id="50179"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50180"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fr-FR" smtClean="0"/>
          </a:p>
        </p:txBody>
      </p:sp>
    </p:spTree>
  </p:cSld>
  <p:clrMap bg1="lt1" tx1="dk1" bg2="lt2" tx2="dk2" accent1="accent1" accent2="accent2" accent3="accent3" accent4="accent4" accent5="accent5" accent6="accent6" hlink="hlink" folHlink="folHlink"/>
  <p:sldLayoutIdLst>
    <p:sldLayoutId id="2147483708" r:id="rId1"/>
    <p:sldLayoutId id="2147483707" r:id="rId2"/>
    <p:sldLayoutId id="2147483706" r:id="rId3"/>
    <p:sldLayoutId id="2147483705" r:id="rId4"/>
    <p:sldLayoutId id="2147483704" r:id="rId5"/>
    <p:sldLayoutId id="2147483703" r:id="rId6"/>
    <p:sldLayoutId id="2147483702" r:id="rId7"/>
    <p:sldLayoutId id="2147483701" r:id="rId8"/>
    <p:sldLayoutId id="2147483700" r:id="rId9"/>
    <p:sldLayoutId id="2147483699" r:id="rId10"/>
    <p:sldLayoutId id="2147483698" r:id="rId11"/>
  </p:sldLayoutIdLst>
  <p:hf sldNum="0" hd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hyperlink" Target="http://www.aeroproject.ru/index.php?option=com_content&amp;view=article&amp;id=39:2010-09-22-09-33-14&amp;catid=4:2010-09-13-12-05-13&amp;Itemid=81" TargetMode="External"/><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7.jpeg"/><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2" name="Блок-схема: документ 31"/>
          <p:cNvSpPr/>
          <p:nvPr/>
        </p:nvSpPr>
        <p:spPr>
          <a:xfrm>
            <a:off x="0" y="0"/>
            <a:ext cx="9144000" cy="3143250"/>
          </a:xfrm>
          <a:prstGeom prst="flowChartDocument">
            <a:avLst/>
          </a:prstGeom>
          <a:blipFill dpi="0" rotWithShape="1">
            <a:blip r:embed="rId3" cstate="print">
              <a:alphaModFix amt="33000"/>
              <a:lum bright="-1000" contras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3492" name="Прямоугольник 36"/>
          <p:cNvSpPr>
            <a:spLocks noChangeArrowheads="1"/>
          </p:cNvSpPr>
          <p:nvPr/>
        </p:nvSpPr>
        <p:spPr bwMode="auto">
          <a:xfrm>
            <a:off x="3929063" y="6072188"/>
            <a:ext cx="5072062" cy="549275"/>
          </a:xfrm>
          <a:prstGeom prst="rect">
            <a:avLst/>
          </a:prstGeom>
          <a:noFill/>
          <a:ln w="9525">
            <a:noFill/>
            <a:miter lim="800000"/>
            <a:headEnd/>
            <a:tailEnd/>
          </a:ln>
        </p:spPr>
        <p:txBody>
          <a:bodyPr>
            <a:spAutoFit/>
          </a:bodyPr>
          <a:lstStyle/>
          <a:p>
            <a:pPr algn="r"/>
            <a:r>
              <a:rPr lang="en-US" altLang="ru-RU" sz="1200"/>
              <a:t>JOINT-STOCK COMPANY</a:t>
            </a:r>
          </a:p>
          <a:p>
            <a:pPr algn="r"/>
            <a:r>
              <a:rPr lang="en-US" altLang="ru-RU" sz="1200"/>
              <a:t>DESIGN</a:t>
            </a:r>
            <a:r>
              <a:rPr lang="ru-RU" altLang="ru-RU" sz="1200"/>
              <a:t>,</a:t>
            </a:r>
            <a:r>
              <a:rPr lang="en-US" altLang="ru-RU" sz="1200"/>
              <a:t> RESEARCH</a:t>
            </a:r>
            <a:r>
              <a:rPr lang="ru-RU" altLang="ru-RU" sz="1200"/>
              <a:t>,</a:t>
            </a:r>
            <a:r>
              <a:rPr lang="en-US" altLang="ru-RU" sz="1200"/>
              <a:t> SINCE and SURVEY</a:t>
            </a:r>
            <a:r>
              <a:rPr lang="en-US" altLang="ru-RU"/>
              <a:t> </a:t>
            </a:r>
            <a:r>
              <a:rPr lang="en-US" altLang="ru-RU" sz="1200"/>
              <a:t>INSTITUTE</a:t>
            </a:r>
            <a:endParaRPr lang="ru-RU" altLang="ru-RU" sz="1200"/>
          </a:p>
        </p:txBody>
      </p:sp>
      <p:sp>
        <p:nvSpPr>
          <p:cNvPr id="63493" name="AutoShape 2"/>
          <p:cNvSpPr>
            <a:spLocks noChangeArrowheads="1"/>
          </p:cNvSpPr>
          <p:nvPr/>
        </p:nvSpPr>
        <p:spPr bwMode="auto">
          <a:xfrm>
            <a:off x="5000625" y="5429250"/>
            <a:ext cx="4143375" cy="714375"/>
          </a:xfrm>
          <a:prstGeom prst="roundRect">
            <a:avLst>
              <a:gd name="adj" fmla="val 21667"/>
            </a:avLst>
          </a:prstGeom>
          <a:noFill/>
          <a:ln w="9525">
            <a:noFill/>
            <a:round/>
            <a:headEnd/>
            <a:tailEnd/>
          </a:ln>
        </p:spPr>
        <p:txBody>
          <a:bodyPr anchor="b"/>
          <a:lstStyle/>
          <a:p>
            <a:pPr algn="r"/>
            <a:r>
              <a:rPr lang="en-US" altLang="ru-RU" sz="2800" b="1">
                <a:solidFill>
                  <a:schemeClr val="bg1"/>
                </a:solidFill>
              </a:rPr>
              <a:t>KAZAEROPROJECT</a:t>
            </a:r>
          </a:p>
        </p:txBody>
      </p:sp>
      <p:sp>
        <p:nvSpPr>
          <p:cNvPr id="63494" name="Прямоугольник 39"/>
          <p:cNvSpPr>
            <a:spLocks noChangeArrowheads="1"/>
          </p:cNvSpPr>
          <p:nvPr/>
        </p:nvSpPr>
        <p:spPr bwMode="auto">
          <a:xfrm>
            <a:off x="142875" y="5643563"/>
            <a:ext cx="9144000" cy="1004887"/>
          </a:xfrm>
          <a:prstGeom prst="rect">
            <a:avLst/>
          </a:prstGeom>
          <a:noFill/>
          <a:ln w="9525">
            <a:noFill/>
            <a:miter lim="800000"/>
            <a:headEnd/>
            <a:tailEnd/>
          </a:ln>
        </p:spPr>
        <p:txBody>
          <a:bodyPr>
            <a:spAutoFit/>
          </a:bodyPr>
          <a:lstStyle/>
          <a:p>
            <a:r>
              <a:rPr lang="en-US" altLang="ru-RU" sz="1200"/>
              <a:t>Republic of Kazakhstan</a:t>
            </a:r>
            <a:r>
              <a:rPr lang="ru-RU" altLang="ru-RU" sz="1200"/>
              <a:t>,</a:t>
            </a:r>
            <a:endParaRPr lang="en-US" altLang="ru-RU" sz="1200"/>
          </a:p>
          <a:p>
            <a:r>
              <a:rPr lang="en-US" altLang="ru-RU" sz="1200"/>
              <a:t>Almaty</a:t>
            </a:r>
            <a:r>
              <a:rPr lang="ru-RU" altLang="ru-RU" sz="1200"/>
              <a:t>, </a:t>
            </a:r>
            <a:r>
              <a:rPr lang="en-US" altLang="ru-RU" sz="1200"/>
              <a:t> Sh.Kaldayakov</a:t>
            </a:r>
            <a:r>
              <a:rPr lang="ru-RU" altLang="ru-RU" sz="1200"/>
              <a:t> </a:t>
            </a:r>
            <a:r>
              <a:rPr lang="en-US" altLang="ru-RU" sz="1200"/>
              <a:t>st, 21</a:t>
            </a:r>
            <a:r>
              <a:rPr lang="ru-RU" altLang="ru-RU" sz="1200"/>
              <a:t>,</a:t>
            </a:r>
            <a:r>
              <a:rPr lang="en-US" altLang="ru-RU" sz="1200"/>
              <a:t> 050002</a:t>
            </a:r>
          </a:p>
          <a:p>
            <a:r>
              <a:rPr lang="en-US" altLang="ru-RU" sz="1200"/>
              <a:t>Phone: +7 (727) 382-40-02,</a:t>
            </a:r>
          </a:p>
          <a:p>
            <a:r>
              <a:rPr lang="en-US" altLang="ru-RU" sz="1200"/>
              <a:t>Fax: +7 (727) 382-39-92</a:t>
            </a:r>
          </a:p>
          <a:p>
            <a:r>
              <a:rPr lang="en-US" altLang="ru-RU" sz="1200"/>
              <a:t>www.airproject.kz, e-mail: info@airproject.kz</a:t>
            </a:r>
            <a:endParaRPr lang="ru-RU" altLang="ru-RU" sz="12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3"/>
          <p:cNvSpPr txBox="1">
            <a:spLocks noChangeArrowheads="1"/>
          </p:cNvSpPr>
          <p:nvPr/>
        </p:nvSpPr>
        <p:spPr bwMode="auto">
          <a:xfrm>
            <a:off x="1619250" y="1125538"/>
            <a:ext cx="6000750" cy="4391025"/>
          </a:xfrm>
          <a:prstGeom prst="rect">
            <a:avLst/>
          </a:prstGeom>
          <a:noFill/>
          <a:ln w="9525">
            <a:noFill/>
            <a:miter lim="800000"/>
            <a:headEnd/>
            <a:tailEnd/>
          </a:ln>
        </p:spPr>
        <p:txBody>
          <a:bodyPr/>
          <a:lstStyle/>
          <a:p>
            <a:pPr marL="342900" indent="-342900">
              <a:spcBef>
                <a:spcPct val="20000"/>
              </a:spcBef>
              <a:buFont typeface="Wingdings" pitchFamily="2" charset="2"/>
              <a:buChar char="Ø"/>
            </a:pPr>
            <a:r>
              <a:rPr lang="en-US" altLang="ru-RU" sz="1200">
                <a:solidFill>
                  <a:schemeClr val="folHlink"/>
                </a:solidFill>
              </a:rPr>
              <a:t>Reconstruction of International Airport </a:t>
            </a:r>
            <a:r>
              <a:rPr lang="ru-RU" altLang="ru-RU" sz="1200">
                <a:solidFill>
                  <a:schemeClr val="folHlink"/>
                </a:solidFill>
              </a:rPr>
              <a:t>o</a:t>
            </a:r>
            <a:r>
              <a:rPr lang="en-US" altLang="ru-RU" sz="1200">
                <a:solidFill>
                  <a:schemeClr val="folHlink"/>
                </a:solidFill>
              </a:rPr>
              <a:t>f Astana</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Overhaul of two runways with artificial cover in Almaty International Airport</a:t>
            </a:r>
          </a:p>
          <a:p>
            <a:pPr marL="342900" indent="-342900">
              <a:spcBef>
                <a:spcPct val="20000"/>
              </a:spcBef>
              <a:buFont typeface="Wingdings" pitchFamily="2" charset="2"/>
              <a:buChar char="Ø"/>
            </a:pPr>
            <a:r>
              <a:rPr lang="en-US" altLang="ru-RU" sz="1200">
                <a:solidFill>
                  <a:schemeClr val="folHlink"/>
                </a:solidFill>
              </a:rPr>
              <a:t>Reconstruction of Aktobe International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Shymkent International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Kostanay International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Koksheta</a:t>
            </a:r>
            <a:r>
              <a:rPr lang="ru-RU" altLang="ru-RU" sz="1200">
                <a:solidFill>
                  <a:schemeClr val="folHlink"/>
                </a:solidFill>
              </a:rPr>
              <a:t>u</a:t>
            </a:r>
            <a:r>
              <a:rPr lang="en-US" altLang="ru-RU" sz="1200">
                <a:solidFill>
                  <a:schemeClr val="folHlink"/>
                </a:solidFill>
              </a:rPr>
              <a:t> International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the airdrome in Almaty International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Radio-navigation equipment outfit on the territory of Kazakhstan including DIA centers</a:t>
            </a:r>
            <a:endParaRPr lang="ru-RU" altLang="ru-RU" sz="1200">
              <a:solidFill>
                <a:schemeClr val="folHlink"/>
              </a:solidFill>
            </a:endParaRPr>
          </a:p>
          <a:p>
            <a:pPr marL="342900" indent="-342900">
              <a:spcBef>
                <a:spcPct val="20000"/>
              </a:spcBef>
              <a:buFont typeface="Wingdings" pitchFamily="2" charset="2"/>
              <a:buChar char="Ø"/>
            </a:pPr>
            <a:r>
              <a:rPr lang="ru-RU" altLang="ru-RU" sz="1200">
                <a:solidFill>
                  <a:schemeClr val="folHlink"/>
                </a:solidFill>
              </a:rPr>
              <a:t>Technical complex </a:t>
            </a:r>
            <a:r>
              <a:rPr lang="en-US" altLang="ru-RU" sz="1200">
                <a:solidFill>
                  <a:schemeClr val="folHlink"/>
                </a:solidFill>
              </a:rPr>
              <a:t>of </a:t>
            </a:r>
            <a:r>
              <a:rPr lang="ru-RU" altLang="ru-RU" sz="1200">
                <a:solidFill>
                  <a:schemeClr val="folHlink"/>
                </a:solidFill>
              </a:rPr>
              <a:t>space rocket complex "Baiterek"</a:t>
            </a:r>
          </a:p>
          <a:p>
            <a:pPr marL="342900" indent="-342900">
              <a:spcBef>
                <a:spcPct val="20000"/>
              </a:spcBef>
              <a:buFont typeface="Wingdings" pitchFamily="2" charset="2"/>
              <a:buChar char="Ø"/>
            </a:pPr>
            <a:r>
              <a:rPr lang="en-US" altLang="ru-RU" sz="1200">
                <a:solidFill>
                  <a:schemeClr val="folHlink"/>
                </a:solidFill>
              </a:rPr>
              <a:t>Administrative housing and utility complex of SR</a:t>
            </a:r>
            <a:r>
              <a:rPr lang="ru-RU" altLang="ru-RU" sz="1200">
                <a:solidFill>
                  <a:schemeClr val="folHlink"/>
                </a:solidFill>
              </a:rPr>
              <a:t>C</a:t>
            </a:r>
            <a:r>
              <a:rPr lang="en-US" altLang="ru-RU" sz="1200">
                <a:solidFill>
                  <a:schemeClr val="folHlink"/>
                </a:solidFill>
              </a:rPr>
              <a:t> "Baiterek"</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Aviation and technical complex in Astana airport</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Equipment of the airdrome of Almaty city airport by landing system of IIIB category</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An office building in Astana ("Kazaeronavigatsia" RSE)</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Administrative building in Kyzylorda (PETROKazakhstan)</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International Airport Osh (Kyrgyzstan)</a:t>
            </a:r>
            <a:endParaRPr lang="ru-RU" altLang="ru-RU" sz="1200">
              <a:solidFill>
                <a:schemeClr val="folHlink"/>
              </a:solidFill>
            </a:endParaRPr>
          </a:p>
          <a:p>
            <a:pPr marL="342900" indent="-342900">
              <a:spcBef>
                <a:spcPct val="20000"/>
              </a:spcBef>
              <a:buFont typeface="Wingdings" pitchFamily="2" charset="2"/>
              <a:buChar char="Ø"/>
            </a:pPr>
            <a:r>
              <a:rPr lang="en-US" altLang="ru-RU" sz="1200">
                <a:solidFill>
                  <a:schemeClr val="folHlink"/>
                </a:solidFill>
              </a:rPr>
              <a:t>Reconstruction of the airdrome </a:t>
            </a:r>
            <a:r>
              <a:rPr lang="ru-RU" altLang="ru-RU" sz="1200">
                <a:solidFill>
                  <a:schemeClr val="folHlink"/>
                </a:solidFill>
              </a:rPr>
              <a:t>o</a:t>
            </a:r>
            <a:r>
              <a:rPr lang="en-US" altLang="ru-RU" sz="1200">
                <a:solidFill>
                  <a:schemeClr val="folHlink"/>
                </a:solidFill>
              </a:rPr>
              <a:t>f airports of Taraz, Uralsk, Semey</a:t>
            </a:r>
            <a:endParaRPr lang="ru-RU" altLang="ru-RU" sz="1200">
              <a:solidFill>
                <a:schemeClr val="folHlink"/>
              </a:solidFill>
            </a:endParaRPr>
          </a:p>
          <a:p>
            <a:pPr marL="342900" indent="-342900">
              <a:spcBef>
                <a:spcPct val="20000"/>
              </a:spcBef>
              <a:buFont typeface="Wingdings" pitchFamily="2" charset="2"/>
              <a:buChar char="Ø"/>
            </a:pPr>
            <a:r>
              <a:rPr lang="ru-RU" altLang="ru-RU" sz="1200">
                <a:solidFill>
                  <a:schemeClr val="folHlink"/>
                </a:solidFill>
              </a:rPr>
              <a:t>I</a:t>
            </a:r>
            <a:r>
              <a:rPr lang="en-US" altLang="ru-RU" sz="1200">
                <a:solidFill>
                  <a:schemeClr val="folHlink"/>
                </a:solidFill>
              </a:rPr>
              <a:t>implementation in the national civil aviation world’s geodetic coordinate system WGS-84</a:t>
            </a:r>
            <a:endParaRPr lang="ru-RU" altLang="ru-RU" sz="1200">
              <a:solidFill>
                <a:schemeClr val="folHlink"/>
              </a:solidFill>
            </a:endParaRPr>
          </a:p>
        </p:txBody>
      </p:sp>
      <p:sp>
        <p:nvSpPr>
          <p:cNvPr id="6" name="Прямоугольник 5"/>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5651" name="AutoShape 2"/>
          <p:cNvSpPr>
            <a:spLocks noChangeArrowheads="1"/>
          </p:cNvSpPr>
          <p:nvPr/>
        </p:nvSpPr>
        <p:spPr bwMode="auto">
          <a:xfrm>
            <a:off x="7308850" y="6286500"/>
            <a:ext cx="2335213" cy="357188"/>
          </a:xfrm>
          <a:prstGeom prst="roundRect">
            <a:avLst>
              <a:gd name="adj" fmla="val 21667"/>
            </a:avLst>
          </a:prstGeom>
          <a:noFill/>
          <a:ln w="9525">
            <a:noFill/>
            <a:round/>
            <a:headEnd/>
            <a:tailEnd/>
          </a:ln>
        </p:spPr>
        <p:txBody>
          <a:bodyPr anchor="b"/>
          <a:lstStyle/>
          <a:p>
            <a:r>
              <a:rPr lang="ru-RU" altLang="ru-RU" sz="1300" b="1">
                <a:solidFill>
                  <a:srgbClr val="0000CC"/>
                </a:solidFill>
              </a:rPr>
              <a:t>K</a:t>
            </a:r>
            <a:r>
              <a:rPr lang="en-US" altLang="ru-RU" sz="1300" b="1">
                <a:solidFill>
                  <a:srgbClr val="0000CC"/>
                </a:solidFill>
              </a:rPr>
              <a:t>AZAEROPROJECT</a:t>
            </a:r>
          </a:p>
        </p:txBody>
      </p:sp>
      <p:sp>
        <p:nvSpPr>
          <p:cNvPr id="155652" name="AutoShape 2"/>
          <p:cNvSpPr>
            <a:spLocks noChangeArrowheads="1"/>
          </p:cNvSpPr>
          <p:nvPr/>
        </p:nvSpPr>
        <p:spPr bwMode="auto">
          <a:xfrm>
            <a:off x="3500438" y="571500"/>
            <a:ext cx="5500687" cy="357188"/>
          </a:xfrm>
          <a:prstGeom prst="roundRect">
            <a:avLst>
              <a:gd name="adj" fmla="val 21667"/>
            </a:avLst>
          </a:prstGeom>
          <a:noFill/>
          <a:ln w="9525">
            <a:noFill/>
            <a:round/>
            <a:headEnd/>
            <a:tailEnd/>
          </a:ln>
        </p:spPr>
        <p:txBody>
          <a:bodyPr anchor="b"/>
          <a:lstStyle/>
          <a:p>
            <a:r>
              <a:rPr lang="en-US" altLang="ru-RU" sz="1600" b="1">
                <a:solidFill>
                  <a:schemeClr val="accent2"/>
                </a:solidFill>
              </a:rPr>
              <a:t>PROJECTS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процесс 3"/>
          <p:cNvSpPr/>
          <p:nvPr/>
        </p:nvSpPr>
        <p:spPr>
          <a:xfrm>
            <a:off x="0" y="2143125"/>
            <a:ext cx="9144000" cy="4429125"/>
          </a:xfrm>
          <a:prstGeom prst="flowChartProcess">
            <a:avLst/>
          </a:prstGeom>
          <a:blipFill dpi="0" rotWithShape="1">
            <a:blip r:embed="rId2"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Прямоугольник 4"/>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6675" name="AutoShape 2"/>
          <p:cNvSpPr>
            <a:spLocks noChangeArrowheads="1"/>
          </p:cNvSpPr>
          <p:nvPr/>
        </p:nvSpPr>
        <p:spPr bwMode="auto">
          <a:xfrm>
            <a:off x="7164388" y="6286500"/>
            <a:ext cx="2479675"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56676" name="AutoShape 2"/>
          <p:cNvSpPr>
            <a:spLocks noChangeArrowheads="1"/>
          </p:cNvSpPr>
          <p:nvPr/>
        </p:nvSpPr>
        <p:spPr bwMode="auto">
          <a:xfrm>
            <a:off x="3429000" y="714375"/>
            <a:ext cx="5500688" cy="357188"/>
          </a:xfrm>
          <a:prstGeom prst="roundRect">
            <a:avLst>
              <a:gd name="adj" fmla="val 21667"/>
            </a:avLst>
          </a:prstGeom>
          <a:noFill/>
          <a:ln w="9525">
            <a:noFill/>
            <a:round/>
            <a:headEnd/>
            <a:tailEnd/>
          </a:ln>
        </p:spPr>
        <p:txBody>
          <a:bodyPr anchor="b"/>
          <a:lstStyle/>
          <a:p>
            <a:r>
              <a:rPr lang="ru-RU" altLang="ru-RU" sz="1600" b="1">
                <a:solidFill>
                  <a:schemeClr val="accent2"/>
                </a:solidFill>
              </a:rPr>
              <a:t>A</a:t>
            </a:r>
            <a:r>
              <a:rPr lang="en-US" altLang="ru-RU" sz="1600" b="1">
                <a:solidFill>
                  <a:schemeClr val="accent2"/>
                </a:solidFill>
              </a:rPr>
              <a:t>BOUT US</a:t>
            </a:r>
          </a:p>
        </p:txBody>
      </p:sp>
      <p:sp>
        <p:nvSpPr>
          <p:cNvPr id="8" name="Rectangle 17"/>
          <p:cNvSpPr>
            <a:spLocks noChangeArrowheads="1"/>
          </p:cNvSpPr>
          <p:nvPr/>
        </p:nvSpPr>
        <p:spPr bwMode="auto">
          <a:xfrm>
            <a:off x="1500188" y="1947863"/>
            <a:ext cx="6786562" cy="3152775"/>
          </a:xfrm>
          <a:prstGeom prst="rect">
            <a:avLst/>
          </a:prstGeom>
          <a:noFill/>
          <a:ln w="9525">
            <a:noFill/>
            <a:miter lim="800000"/>
            <a:headEnd/>
            <a:tailEnd/>
          </a:ln>
          <a:effectLst/>
        </p:spPr>
        <p:txBody>
          <a:bodyPr anchor="ctr">
            <a:spAutoFit/>
          </a:bodyPr>
          <a:lstStyle/>
          <a:p>
            <a:pPr marL="342900" indent="-342900" algn="just">
              <a:spcBef>
                <a:spcPct val="20000"/>
              </a:spcBef>
              <a:buFont typeface="Wingdings" pitchFamily="2" charset="2"/>
              <a:buChar char="Ø"/>
            </a:pPr>
            <a:r>
              <a:rPr lang="en-US" altLang="ru-RU" sz="1200">
                <a:solidFill>
                  <a:schemeClr val="folHlink"/>
                </a:solidFill>
              </a:rPr>
              <a:t>The team of Kazaeroproject has come a long way of formation and development, and for more than 40 years, addresses issues and makes decisions providing safety and successful operation of airfields. Most of the staff working today were </a:t>
            </a:r>
            <a:r>
              <a:rPr lang="ru-RU" altLang="ru-RU" sz="1200">
                <a:solidFill>
                  <a:schemeClr val="folHlink"/>
                </a:solidFill>
              </a:rPr>
              <a:t>t</a:t>
            </a:r>
            <a:r>
              <a:rPr lang="en-US" altLang="ru-RU" sz="1200">
                <a:solidFill>
                  <a:schemeClr val="folHlink"/>
                </a:solidFill>
              </a:rPr>
              <a:t>he pioneers of ambitious but successful projects implemented today in the Republic of Kazakhstan and abroad</a:t>
            </a:r>
            <a:r>
              <a:rPr lang="ru-RU" altLang="ru-RU" sz="1200">
                <a:solidFill>
                  <a:schemeClr val="folHlink"/>
                </a:solidFill>
              </a:rPr>
              <a:t>. </a:t>
            </a:r>
          </a:p>
          <a:p>
            <a:pPr marL="342900" indent="-342900" algn="just">
              <a:spcBef>
                <a:spcPct val="20000"/>
              </a:spcBef>
              <a:buFont typeface="Wingdings" pitchFamily="2" charset="2"/>
              <a:buChar char="Ø"/>
            </a:pPr>
            <a:r>
              <a:rPr lang="en-US" altLang="ru-RU" sz="1200">
                <a:solidFill>
                  <a:schemeClr val="folHlink"/>
                </a:solidFill>
              </a:rPr>
              <a:t>Number of staff employees of Kazaeroproject is 53 people, including administrative and managerial staff - 6 people, technical staff - 37 people, support staff - 10 people</a:t>
            </a:r>
            <a:r>
              <a:rPr lang="ru-RU" altLang="ru-RU" sz="1200">
                <a:solidFill>
                  <a:schemeClr val="folHlink"/>
                </a:solidFill>
              </a:rPr>
              <a:t>.      </a:t>
            </a:r>
          </a:p>
          <a:p>
            <a:pPr marL="342900" indent="-342900" algn="just">
              <a:spcBef>
                <a:spcPct val="20000"/>
              </a:spcBef>
              <a:buFont typeface="Wingdings" pitchFamily="2" charset="2"/>
              <a:buChar char="Ø"/>
            </a:pPr>
            <a:r>
              <a:rPr lang="ru-RU" altLang="ru-RU" sz="1200">
                <a:solidFill>
                  <a:schemeClr val="folHlink"/>
                </a:solidFill>
              </a:rPr>
              <a:t> </a:t>
            </a:r>
            <a:r>
              <a:rPr lang="en-US" altLang="ru-RU" sz="1200">
                <a:solidFill>
                  <a:schemeClr val="folHlink"/>
                </a:solidFill>
              </a:rPr>
              <a:t>All the works performed by the Institute, are provided by the main asset of our company - highly skilled specialists-designers 21 specialties for all types of construction design, with broad knowledge and extensive experience in the field of engineering and consulting services, which allows us to perform the full range of services - from engineering research until the completion of projects and feasibility studies in the transportation, industrial, housing and civil construction and other fields.</a:t>
            </a:r>
            <a:r>
              <a:rPr lang="ru-RU" altLang="ru-RU" sz="1200">
                <a:solidFill>
                  <a:schemeClr val="folHlink"/>
                </a:solidFill>
              </a:rPr>
              <a:t> </a:t>
            </a:r>
            <a:endParaRPr lang="en-US" altLang="ru-RU" sz="1200">
              <a:solidFill>
                <a:schemeClr val="folHlink"/>
              </a:solidFill>
            </a:endParaRPr>
          </a:p>
          <a:p>
            <a:pPr marL="342900" indent="-342900" algn="just">
              <a:spcBef>
                <a:spcPct val="20000"/>
              </a:spcBef>
              <a:buFont typeface="Wingdings" pitchFamily="2" charset="2"/>
              <a:buChar char="Ø"/>
            </a:pPr>
            <a:r>
              <a:rPr lang="en-US" altLang="ru-RU" sz="1200">
                <a:solidFill>
                  <a:schemeClr val="folHlink"/>
                </a:solidFill>
              </a:rPr>
              <a:t>Knowledge and experience of our experts and their competence and professionalism, integrity and organizational skills have earned well-deserved recognition of pilots of Kazakhstan, as well as the design and engineering society of the country</a:t>
            </a:r>
            <a:r>
              <a:rPr lang="ru-RU" altLang="ru-RU" sz="1200">
                <a:solidFill>
                  <a:schemeClr val="folHlink"/>
                </a:solidFill>
              </a:rPr>
              <a:t>.</a:t>
            </a:r>
          </a:p>
          <a:p>
            <a:pPr marL="342900" indent="-342900" algn="just"/>
            <a:r>
              <a:rPr lang="ru-RU" sz="140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процесс 3"/>
          <p:cNvSpPr/>
          <p:nvPr/>
        </p:nvSpPr>
        <p:spPr>
          <a:xfrm>
            <a:off x="0" y="2143125"/>
            <a:ext cx="9144000" cy="4429125"/>
          </a:xfrm>
          <a:prstGeom prst="flowChartProcess">
            <a:avLst/>
          </a:prstGeom>
          <a:blipFill dpi="0" rotWithShape="1">
            <a:blip r:embed="rId2"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Прямоугольник 4"/>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7699" name="AutoShape 2"/>
          <p:cNvSpPr>
            <a:spLocks noChangeArrowheads="1"/>
          </p:cNvSpPr>
          <p:nvPr/>
        </p:nvSpPr>
        <p:spPr bwMode="auto">
          <a:xfrm>
            <a:off x="7164388" y="6286500"/>
            <a:ext cx="2479675" cy="357188"/>
          </a:xfrm>
          <a:prstGeom prst="roundRect">
            <a:avLst>
              <a:gd name="adj" fmla="val 21667"/>
            </a:avLst>
          </a:prstGeom>
          <a:noFill/>
          <a:ln w="9525">
            <a:noFill/>
            <a:round/>
            <a:headEnd/>
            <a:tailEnd/>
          </a:ln>
        </p:spPr>
        <p:txBody>
          <a:bodyPr anchor="b"/>
          <a:lstStyle/>
          <a:p>
            <a:r>
              <a:rPr lang="ru-RU" altLang="ru-RU" sz="1300" b="1">
                <a:solidFill>
                  <a:srgbClr val="0000CC"/>
                </a:solidFill>
              </a:rPr>
              <a:t>K</a:t>
            </a:r>
            <a:r>
              <a:rPr lang="en-US" altLang="ru-RU" sz="1300" b="1">
                <a:solidFill>
                  <a:srgbClr val="0000CC"/>
                </a:solidFill>
              </a:rPr>
              <a:t>AZAEROPROJECT</a:t>
            </a:r>
          </a:p>
        </p:txBody>
      </p:sp>
      <p:sp>
        <p:nvSpPr>
          <p:cNvPr id="157700" name="AutoShape 2"/>
          <p:cNvSpPr>
            <a:spLocks noChangeArrowheads="1"/>
          </p:cNvSpPr>
          <p:nvPr/>
        </p:nvSpPr>
        <p:spPr bwMode="auto">
          <a:xfrm>
            <a:off x="3286125" y="571500"/>
            <a:ext cx="5500688" cy="357188"/>
          </a:xfrm>
          <a:prstGeom prst="roundRect">
            <a:avLst>
              <a:gd name="adj" fmla="val 21667"/>
            </a:avLst>
          </a:prstGeom>
          <a:noFill/>
          <a:ln w="9525">
            <a:noFill/>
            <a:round/>
            <a:headEnd/>
            <a:tailEnd/>
          </a:ln>
        </p:spPr>
        <p:txBody>
          <a:bodyPr anchor="b"/>
          <a:lstStyle/>
          <a:p>
            <a:r>
              <a:rPr lang="ru-RU" altLang="ru-RU" sz="1600" b="1">
                <a:solidFill>
                  <a:schemeClr val="accent2"/>
                </a:solidFill>
              </a:rPr>
              <a:t>O</a:t>
            </a:r>
            <a:r>
              <a:rPr lang="en-US" altLang="ru-RU" sz="1600" b="1">
                <a:solidFill>
                  <a:schemeClr val="accent2"/>
                </a:solidFill>
              </a:rPr>
              <a:t>UR CAPABILITIES</a:t>
            </a:r>
          </a:p>
        </p:txBody>
      </p:sp>
      <p:sp>
        <p:nvSpPr>
          <p:cNvPr id="157701" name="Rectangle 15"/>
          <p:cNvSpPr>
            <a:spLocks noChangeArrowheads="1"/>
          </p:cNvSpPr>
          <p:nvPr/>
        </p:nvSpPr>
        <p:spPr bwMode="auto">
          <a:xfrm>
            <a:off x="500063" y="1717675"/>
            <a:ext cx="8064500" cy="2982913"/>
          </a:xfrm>
          <a:prstGeom prst="rect">
            <a:avLst/>
          </a:prstGeom>
          <a:noFill/>
          <a:ln w="9525">
            <a:noFill/>
            <a:miter lim="800000"/>
            <a:headEnd/>
            <a:tailEnd/>
          </a:ln>
        </p:spPr>
        <p:txBody>
          <a:bodyPr anchor="ctr">
            <a:spAutoFit/>
          </a:bodyPr>
          <a:lstStyle/>
          <a:p>
            <a:pPr algn="just"/>
            <a:r>
              <a:rPr lang="ru-RU" altLang="ru-RU" sz="1200"/>
              <a:t>     </a:t>
            </a:r>
            <a:r>
              <a:rPr lang="en-US" altLang="ru-RU" sz="1200">
                <a:solidFill>
                  <a:schemeClr val="folHlink"/>
                </a:solidFill>
              </a:rPr>
              <a:t>Design at the Institute is carried out using the latest computer-aided design </a:t>
            </a:r>
            <a:r>
              <a:rPr lang="ru-RU" altLang="ru-RU" sz="1200">
                <a:solidFill>
                  <a:schemeClr val="folHlink"/>
                </a:solidFill>
              </a:rPr>
              <a:t>s</a:t>
            </a:r>
            <a:r>
              <a:rPr lang="en-US" altLang="ru-RU" sz="1200">
                <a:solidFill>
                  <a:schemeClr val="folHlink"/>
                </a:solidFill>
              </a:rPr>
              <a:t>ystems and software, which ensures a high level of design and estimate documentation</a:t>
            </a:r>
            <a:r>
              <a:rPr lang="ru-RU" altLang="ru-RU" sz="1200">
                <a:solidFill>
                  <a:schemeClr val="folHlink"/>
                </a:solidFill>
              </a:rPr>
              <a:t>.</a:t>
            </a:r>
          </a:p>
          <a:p>
            <a:pPr algn="just"/>
            <a:endParaRPr lang="ru-RU" altLang="ru-RU" sz="1200">
              <a:solidFill>
                <a:schemeClr val="folHlink"/>
              </a:solidFill>
            </a:endParaRPr>
          </a:p>
          <a:p>
            <a:pPr algn="just"/>
            <a:r>
              <a:rPr lang="en-US" altLang="ru-RU" sz="1200">
                <a:solidFill>
                  <a:schemeClr val="folHlink"/>
                </a:solidFill>
              </a:rPr>
              <a:t>Software list</a:t>
            </a:r>
            <a:r>
              <a:rPr lang="ru-RU" altLang="ru-RU" sz="1200">
                <a:solidFill>
                  <a:schemeClr val="folHlink"/>
                </a:solidFill>
              </a:rPr>
              <a:t>:</a:t>
            </a:r>
          </a:p>
          <a:p>
            <a:pPr>
              <a:lnSpc>
                <a:spcPct val="110000"/>
              </a:lnSpc>
              <a:buFontTx/>
              <a:buChar char="-"/>
            </a:pPr>
            <a:r>
              <a:rPr lang="ru-RU" altLang="ru-RU" sz="1200">
                <a:solidFill>
                  <a:schemeClr val="folHlink"/>
                </a:solidFill>
              </a:rPr>
              <a:t> </a:t>
            </a:r>
            <a:r>
              <a:rPr lang="en-US" altLang="ru-RU" sz="1200">
                <a:solidFill>
                  <a:schemeClr val="folHlink"/>
                </a:solidFill>
              </a:rPr>
              <a:t>AutoCAD 2010;</a:t>
            </a:r>
            <a:endParaRPr lang="ru-RU" altLang="ru-RU" sz="1200">
              <a:solidFill>
                <a:schemeClr val="folHlink"/>
              </a:solidFill>
            </a:endParaRPr>
          </a:p>
          <a:p>
            <a:pPr>
              <a:lnSpc>
                <a:spcPct val="110000"/>
              </a:lnSpc>
            </a:pPr>
            <a:r>
              <a:rPr lang="ru-RU" altLang="ru-RU" sz="1200">
                <a:solidFill>
                  <a:schemeClr val="folHlink"/>
                </a:solidFill>
              </a:rPr>
              <a:t>- </a:t>
            </a:r>
            <a:r>
              <a:rPr lang="en-US" altLang="ru-RU" sz="1200">
                <a:solidFill>
                  <a:schemeClr val="folHlink"/>
                </a:solidFill>
              </a:rPr>
              <a:t>AutoCAD Revit Structure 2009;</a:t>
            </a:r>
            <a:endParaRPr lang="ru-RU" altLang="ru-RU" sz="1200">
              <a:solidFill>
                <a:schemeClr val="folHlink"/>
              </a:solidFill>
            </a:endParaRPr>
          </a:p>
          <a:p>
            <a:pPr>
              <a:lnSpc>
                <a:spcPct val="110000"/>
              </a:lnSpc>
              <a:buFontTx/>
              <a:buChar char="-"/>
            </a:pPr>
            <a:r>
              <a:rPr lang="ru-RU" altLang="ru-RU" sz="1200">
                <a:solidFill>
                  <a:schemeClr val="folHlink"/>
                </a:solidFill>
              </a:rPr>
              <a:t> </a:t>
            </a:r>
            <a:r>
              <a:rPr lang="en-US" altLang="ru-RU" sz="1200">
                <a:solidFill>
                  <a:schemeClr val="folHlink"/>
                </a:solidFill>
              </a:rPr>
              <a:t>AutoCAD Revit Architecture 2009;</a:t>
            </a:r>
            <a:endParaRPr lang="ru-RU" altLang="ru-RU" sz="1200">
              <a:solidFill>
                <a:schemeClr val="folHlink"/>
              </a:solidFill>
            </a:endParaRPr>
          </a:p>
          <a:p>
            <a:pPr>
              <a:lnSpc>
                <a:spcPct val="110000"/>
              </a:lnSpc>
              <a:buFontTx/>
              <a:buChar char="-"/>
            </a:pPr>
            <a:r>
              <a:rPr lang="ru-RU" altLang="ru-RU" sz="1200">
                <a:solidFill>
                  <a:schemeClr val="folHlink"/>
                </a:solidFill>
              </a:rPr>
              <a:t> </a:t>
            </a:r>
            <a:r>
              <a:rPr lang="en-US" altLang="ru-RU" sz="1200">
                <a:solidFill>
                  <a:schemeClr val="folHlink"/>
                </a:solidFill>
              </a:rPr>
              <a:t>AutoCAD Revit MEP 2009;</a:t>
            </a:r>
            <a:endParaRPr lang="ru-RU" altLang="ru-RU" sz="1200">
              <a:solidFill>
                <a:schemeClr val="folHlink"/>
              </a:solidFill>
            </a:endParaRPr>
          </a:p>
          <a:p>
            <a:pPr>
              <a:lnSpc>
                <a:spcPct val="110000"/>
              </a:lnSpc>
              <a:buFontTx/>
              <a:buChar char="-"/>
            </a:pPr>
            <a:r>
              <a:rPr lang="ru-RU" altLang="ru-RU" sz="1200">
                <a:solidFill>
                  <a:schemeClr val="folHlink"/>
                </a:solidFill>
              </a:rPr>
              <a:t> </a:t>
            </a:r>
            <a:r>
              <a:rPr lang="en-US" altLang="ru-RU" sz="1200">
                <a:solidFill>
                  <a:schemeClr val="folHlink"/>
                </a:solidFill>
              </a:rPr>
              <a:t>AutoCAD Civil 3D 2009;</a:t>
            </a:r>
            <a:endParaRPr lang="ru-RU" altLang="ru-RU" sz="1200">
              <a:solidFill>
                <a:schemeClr val="folHlink"/>
              </a:solidFill>
            </a:endParaRPr>
          </a:p>
          <a:p>
            <a:pPr>
              <a:lnSpc>
                <a:spcPct val="110000"/>
              </a:lnSpc>
              <a:buFontTx/>
              <a:buChar char="-"/>
            </a:pPr>
            <a:r>
              <a:rPr lang="ru-RU" altLang="ru-RU" sz="1200">
                <a:solidFill>
                  <a:schemeClr val="folHlink"/>
                </a:solidFill>
              </a:rPr>
              <a:t> </a:t>
            </a:r>
            <a:r>
              <a:rPr lang="en-US" altLang="ru-RU" sz="1200">
                <a:solidFill>
                  <a:schemeClr val="folHlink"/>
                </a:solidFill>
              </a:rPr>
              <a:t>CREDO MIX;</a:t>
            </a:r>
            <a:endParaRPr lang="ru-RU" altLang="ru-RU" sz="1200">
              <a:solidFill>
                <a:schemeClr val="folHlink"/>
              </a:solidFill>
            </a:endParaRPr>
          </a:p>
          <a:p>
            <a:pPr>
              <a:lnSpc>
                <a:spcPct val="110000"/>
              </a:lnSpc>
              <a:buFontTx/>
              <a:buChar char="-"/>
            </a:pPr>
            <a:r>
              <a:rPr lang="ru-RU" altLang="ru-RU" sz="1200">
                <a:solidFill>
                  <a:schemeClr val="folHlink"/>
                </a:solidFill>
              </a:rPr>
              <a:t> </a:t>
            </a:r>
            <a:r>
              <a:rPr lang="en-US" altLang="ru-RU" sz="1200">
                <a:solidFill>
                  <a:schemeClr val="folHlink"/>
                </a:solidFill>
              </a:rPr>
              <a:t>CREDO DAT;</a:t>
            </a:r>
            <a:endParaRPr lang="ru-RU" altLang="ru-RU" sz="1200">
              <a:solidFill>
                <a:schemeClr val="folHlink"/>
              </a:solidFill>
            </a:endParaRPr>
          </a:p>
          <a:p>
            <a:pPr>
              <a:lnSpc>
                <a:spcPct val="110000"/>
              </a:lnSpc>
            </a:pPr>
            <a:r>
              <a:rPr lang="ru-RU" altLang="ru-RU" sz="1200">
                <a:solidFill>
                  <a:schemeClr val="folHlink"/>
                </a:solidFill>
              </a:rPr>
              <a:t>- </a:t>
            </a:r>
            <a:r>
              <a:rPr lang="en-US" altLang="ru-RU" sz="1200">
                <a:solidFill>
                  <a:schemeClr val="folHlink"/>
                </a:solidFill>
              </a:rPr>
              <a:t>R-WAY.</a:t>
            </a:r>
            <a:r>
              <a:rPr lang="ru-RU" altLang="ru-RU" sz="1200">
                <a:solidFill>
                  <a:schemeClr val="folHlink"/>
                </a:solidFill>
              </a:rPr>
              <a:t>     </a:t>
            </a:r>
          </a:p>
          <a:p>
            <a:r>
              <a:rPr lang="en-US" altLang="ru-RU" sz="1200">
                <a:solidFill>
                  <a:schemeClr val="folHlink"/>
                </a:solidFill>
              </a:rPr>
              <a:t>Modern copying machines</a:t>
            </a:r>
          </a:p>
          <a:p>
            <a:r>
              <a:rPr lang="en-US" altLang="ru-RU" sz="1200">
                <a:solidFill>
                  <a:schemeClr val="folHlink"/>
                </a:solidFill>
              </a:rPr>
              <a:t>Provide customers req</a:t>
            </a:r>
            <a:r>
              <a:rPr lang="ru-RU" altLang="ru-RU" sz="1200">
                <a:solidFill>
                  <a:schemeClr val="folHlink"/>
                </a:solidFill>
              </a:rPr>
              <a:t>u</a:t>
            </a:r>
            <a:r>
              <a:rPr lang="en-US" altLang="ru-RU" sz="1200">
                <a:solidFill>
                  <a:schemeClr val="folHlink"/>
                </a:solidFill>
              </a:rPr>
              <a:t>ired number</a:t>
            </a:r>
          </a:p>
          <a:p>
            <a:r>
              <a:rPr lang="en-US" altLang="ru-RU" sz="1200">
                <a:solidFill>
                  <a:schemeClr val="folHlink"/>
                </a:solidFill>
              </a:rPr>
              <a:t>of high quality project documentation</a:t>
            </a:r>
            <a:r>
              <a:rPr lang="ru-RU" altLang="ru-RU" sz="1200">
                <a:solidFill>
                  <a:schemeClr val="folHlink"/>
                </a:solidFill>
              </a:rPr>
              <a:t>.</a:t>
            </a:r>
          </a:p>
        </p:txBody>
      </p:sp>
      <p:pic>
        <p:nvPicPr>
          <p:cNvPr id="157702" name="Picture 17" descr="videouroki_autocad"/>
          <p:cNvPicPr>
            <a:picLocks noChangeAspect="1" noChangeArrowheads="1"/>
          </p:cNvPicPr>
          <p:nvPr/>
        </p:nvPicPr>
        <p:blipFill>
          <a:blip r:embed="rId3"/>
          <a:srcRect/>
          <a:stretch>
            <a:fillRect/>
          </a:stretch>
        </p:blipFill>
        <p:spPr bwMode="auto">
          <a:xfrm>
            <a:off x="4071938" y="3000375"/>
            <a:ext cx="1268412" cy="1512888"/>
          </a:xfrm>
          <a:prstGeom prst="rect">
            <a:avLst/>
          </a:prstGeom>
          <a:noFill/>
          <a:ln w="9525">
            <a:noFill/>
            <a:miter lim="800000"/>
            <a:headEnd/>
            <a:tailEnd/>
          </a:ln>
        </p:spPr>
      </p:pic>
      <p:pic>
        <p:nvPicPr>
          <p:cNvPr id="157703" name="Picture 18" descr="dfa89d32cb6adf22de4968914a5647b2_full"/>
          <p:cNvPicPr>
            <a:picLocks noChangeAspect="1" noChangeArrowheads="1"/>
          </p:cNvPicPr>
          <p:nvPr/>
        </p:nvPicPr>
        <p:blipFill>
          <a:blip r:embed="rId4"/>
          <a:srcRect/>
          <a:stretch>
            <a:fillRect/>
          </a:stretch>
        </p:blipFill>
        <p:spPr bwMode="auto">
          <a:xfrm>
            <a:off x="6929438" y="3143250"/>
            <a:ext cx="1944687" cy="1290638"/>
          </a:xfrm>
          <a:prstGeom prst="rect">
            <a:avLst/>
          </a:prstGeom>
          <a:noFill/>
          <a:ln w="9525">
            <a:noFill/>
            <a:miter lim="800000"/>
            <a:headEnd/>
            <a:tailEnd/>
          </a:ln>
        </p:spPr>
      </p:pic>
      <p:pic>
        <p:nvPicPr>
          <p:cNvPr id="157704" name="Picture 20" descr="8b69e11940c170c2947a215f79c"/>
          <p:cNvPicPr>
            <a:picLocks noChangeAspect="1" noChangeArrowheads="1"/>
          </p:cNvPicPr>
          <p:nvPr/>
        </p:nvPicPr>
        <p:blipFill>
          <a:blip r:embed="rId5"/>
          <a:srcRect/>
          <a:stretch>
            <a:fillRect/>
          </a:stretch>
        </p:blipFill>
        <p:spPr bwMode="auto">
          <a:xfrm>
            <a:off x="5357813" y="3071813"/>
            <a:ext cx="144780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Блок-схема: процесс 22"/>
          <p:cNvSpPr/>
          <p:nvPr/>
        </p:nvSpPr>
        <p:spPr>
          <a:xfrm>
            <a:off x="0" y="2133600"/>
            <a:ext cx="9144000" cy="4429125"/>
          </a:xfrm>
          <a:prstGeom prst="flowChartProcess">
            <a:avLst/>
          </a:prstGeom>
          <a:blipFill dpi="0" rotWithShape="1">
            <a:blip r:embed="rId4"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44404" name="Picture 23" descr="SKMBT_C35311092808122"/>
          <p:cNvPicPr>
            <a:picLocks noChangeAspect="1" noChangeArrowheads="1"/>
          </p:cNvPicPr>
          <p:nvPr/>
        </p:nvPicPr>
        <p:blipFill>
          <a:blip r:embed="rId5"/>
          <a:srcRect/>
          <a:stretch>
            <a:fillRect/>
          </a:stretch>
        </p:blipFill>
        <p:spPr bwMode="auto">
          <a:xfrm>
            <a:off x="5786438" y="4214813"/>
            <a:ext cx="2428875" cy="1719262"/>
          </a:xfrm>
          <a:prstGeom prst="rect">
            <a:avLst/>
          </a:prstGeom>
          <a:noFill/>
          <a:ln w="9525">
            <a:noFill/>
            <a:miter lim="800000"/>
            <a:headEnd/>
            <a:tailEnd/>
          </a:ln>
        </p:spPr>
      </p:pic>
      <p:sp>
        <p:nvSpPr>
          <p:cNvPr id="11" name="Rectangle 26"/>
          <p:cNvSpPr txBox="1">
            <a:spLocks noChangeArrowheads="1"/>
          </p:cNvSpPr>
          <p:nvPr/>
        </p:nvSpPr>
        <p:spPr bwMode="auto">
          <a:xfrm>
            <a:off x="285750" y="2214563"/>
            <a:ext cx="4676775" cy="4286250"/>
          </a:xfrm>
          <a:prstGeom prst="rect">
            <a:avLst/>
          </a:prstGeom>
          <a:noFill/>
          <a:ln w="9525">
            <a:noFill/>
            <a:miter lim="800000"/>
            <a:headEnd/>
            <a:tailEnd/>
          </a:ln>
          <a:effectLst/>
        </p:spPr>
        <p:txBody>
          <a:bodyPr/>
          <a:lstStyle/>
          <a:p>
            <a:pPr marL="266700" indent="-266700">
              <a:buFontTx/>
              <a:buChar char="•"/>
            </a:pPr>
            <a:r>
              <a:rPr lang="en-US" altLang="ru-RU" sz="1200">
                <a:solidFill>
                  <a:schemeClr val="folHlink"/>
                </a:solidFill>
              </a:rPr>
              <a:t>Kazakh state design</a:t>
            </a:r>
            <a:r>
              <a:rPr lang="ru-RU" altLang="ru-RU" sz="1200">
                <a:solidFill>
                  <a:schemeClr val="folHlink"/>
                </a:solidFill>
              </a:rPr>
              <a:t>,</a:t>
            </a:r>
            <a:r>
              <a:rPr lang="en-US" altLang="ru-RU" sz="1200">
                <a:solidFill>
                  <a:schemeClr val="folHlink"/>
                </a:solidFill>
              </a:rPr>
              <a:t> research</a:t>
            </a:r>
            <a:r>
              <a:rPr lang="ru-RU" altLang="ru-RU" sz="1200">
                <a:solidFill>
                  <a:schemeClr val="folHlink"/>
                </a:solidFill>
              </a:rPr>
              <a:t>,</a:t>
            </a:r>
            <a:r>
              <a:rPr lang="en-US" altLang="ru-RU" sz="1200">
                <a:solidFill>
                  <a:schemeClr val="folHlink"/>
                </a:solidFill>
              </a:rPr>
              <a:t> since and survey institute founded in</a:t>
            </a:r>
            <a:r>
              <a:rPr lang="ru-RU" altLang="ru-RU" sz="1200">
                <a:solidFill>
                  <a:schemeClr val="folHlink"/>
                </a:solidFill>
              </a:rPr>
              <a:t> 1972 </a:t>
            </a:r>
          </a:p>
          <a:p>
            <a:pPr marL="266700" indent="-266700">
              <a:buFontTx/>
              <a:buChar char="•"/>
            </a:pPr>
            <a:endParaRPr lang="ru-RU" altLang="ru-RU" sz="1200">
              <a:solidFill>
                <a:schemeClr val="folHlink"/>
              </a:solidFill>
            </a:endParaRPr>
          </a:p>
          <a:p>
            <a:pPr marL="266700" indent="-266700">
              <a:buFontTx/>
              <a:buChar char="•"/>
            </a:pPr>
            <a:r>
              <a:rPr lang="en-US" altLang="ru-RU" sz="1200">
                <a:solidFill>
                  <a:schemeClr val="folHlink"/>
                </a:solidFill>
              </a:rPr>
              <a:t>"Kazaeroproject" has a I-category license to design objects with high level of responsibility</a:t>
            </a:r>
          </a:p>
          <a:p>
            <a:pPr marL="266700" indent="-266700">
              <a:buFontTx/>
              <a:buChar char="•"/>
            </a:pPr>
            <a:endParaRPr lang="ru-RU" altLang="ru-RU" sz="1200">
              <a:solidFill>
                <a:schemeClr val="folHlink"/>
              </a:solidFill>
            </a:endParaRPr>
          </a:p>
          <a:p>
            <a:pPr marL="266700" indent="-266700">
              <a:buFontTx/>
              <a:buChar char="•"/>
            </a:pPr>
            <a:r>
              <a:rPr lang="en-US" altLang="ru-RU" sz="1200">
                <a:solidFill>
                  <a:schemeClr val="folHlink"/>
                </a:solidFill>
              </a:rPr>
              <a:t>"Kazaeroproject"</a:t>
            </a:r>
            <a:r>
              <a:rPr lang="ru-RU" altLang="ru-RU" sz="1200">
                <a:solidFill>
                  <a:schemeClr val="folHlink"/>
                </a:solidFill>
              </a:rPr>
              <a:t> </a:t>
            </a:r>
            <a:r>
              <a:rPr lang="en-US" altLang="ru-RU" sz="1200">
                <a:solidFill>
                  <a:schemeClr val="folHlink"/>
                </a:solidFill>
              </a:rPr>
              <a:t>licensed to perform geotechnical and topographic surveying</a:t>
            </a:r>
            <a:endParaRPr lang="ru-RU" altLang="ru-RU" sz="1200">
              <a:solidFill>
                <a:schemeClr val="folHlink"/>
              </a:solidFill>
            </a:endParaRPr>
          </a:p>
          <a:p>
            <a:pPr marL="266700" indent="-266700"/>
            <a:endParaRPr lang="ru-RU" altLang="ru-RU" sz="1200">
              <a:solidFill>
                <a:schemeClr val="folHlink"/>
              </a:solidFill>
            </a:endParaRPr>
          </a:p>
          <a:p>
            <a:pPr marL="266700" indent="-266700">
              <a:buFontTx/>
              <a:buChar char="•"/>
            </a:pPr>
            <a:r>
              <a:rPr lang="en-US" altLang="ru-RU" sz="1200">
                <a:solidFill>
                  <a:schemeClr val="folHlink"/>
                </a:solidFill>
              </a:rPr>
              <a:t>Developed more than 1,700 projects of varying complexity</a:t>
            </a:r>
            <a:endParaRPr lang="ru-RU" altLang="ru-RU" sz="1200">
              <a:solidFill>
                <a:schemeClr val="folHlink"/>
              </a:solidFill>
            </a:endParaRPr>
          </a:p>
          <a:p>
            <a:pPr marL="266700" indent="-266700"/>
            <a:endParaRPr lang="ru-RU" altLang="ru-RU" sz="1200">
              <a:solidFill>
                <a:schemeClr val="folHlink"/>
              </a:solidFill>
            </a:endParaRPr>
          </a:p>
          <a:p>
            <a:pPr marL="266700" indent="-266700">
              <a:buFontTx/>
              <a:buChar char="•"/>
            </a:pPr>
            <a:r>
              <a:rPr lang="en-US" altLang="ru-RU" sz="1200">
                <a:solidFill>
                  <a:schemeClr val="folHlink"/>
                </a:solidFill>
              </a:rPr>
              <a:t>Project activities of "Kazaeroproject" certified by ST RK ISO 9001-2009</a:t>
            </a:r>
            <a:endParaRPr lang="ru-RU" altLang="ru-RU" sz="1200">
              <a:solidFill>
                <a:schemeClr val="folHlink"/>
              </a:solidFill>
            </a:endParaRPr>
          </a:p>
          <a:p>
            <a:pPr marL="266700" indent="-266700">
              <a:buFontTx/>
              <a:buChar char="•"/>
            </a:pPr>
            <a:endParaRPr lang="ru-RU" altLang="ru-RU" sz="1200">
              <a:solidFill>
                <a:schemeClr val="folHlink"/>
              </a:solidFill>
            </a:endParaRPr>
          </a:p>
          <a:p>
            <a:pPr marL="266700" indent="-266700">
              <a:buFontTx/>
              <a:buChar char="•"/>
            </a:pPr>
            <a:r>
              <a:rPr lang="en-US" altLang="ru-RU" sz="1200">
                <a:solidFill>
                  <a:schemeClr val="folHlink"/>
                </a:solidFill>
              </a:rPr>
              <a:t>Member of the "Association of designers of Kazakhstan"</a:t>
            </a:r>
            <a:endParaRPr lang="ru-RU" altLang="ru-RU" sz="1200">
              <a:solidFill>
                <a:schemeClr val="folHlink"/>
              </a:solidFill>
            </a:endParaRPr>
          </a:p>
          <a:p>
            <a:pPr marL="266700" indent="-266700">
              <a:buFontTx/>
              <a:buChar char="•"/>
            </a:pPr>
            <a:endParaRPr lang="ru-RU" altLang="ru-RU" sz="1200">
              <a:solidFill>
                <a:schemeClr val="folHlink"/>
              </a:solidFill>
              <a:latin typeface="Calibri" pitchFamily="34" charset="0"/>
            </a:endParaRPr>
          </a:p>
          <a:p>
            <a:pPr marL="266700" indent="-266700"/>
            <a:endParaRPr lang="ru-RU" altLang="ru-RU" sz="1200">
              <a:latin typeface="Calibri" pitchFamily="34" charset="0"/>
            </a:endParaRPr>
          </a:p>
          <a:p>
            <a:pPr marL="266700" indent="-266700">
              <a:buFontTx/>
              <a:buChar char="•"/>
            </a:pPr>
            <a:endParaRPr lang="ru-RU" altLang="ru-RU" sz="1200">
              <a:latin typeface="Calibri" pitchFamily="34" charset="0"/>
            </a:endParaRPr>
          </a:p>
        </p:txBody>
      </p:sp>
      <p:graphicFrame>
        <p:nvGraphicFramePr>
          <p:cNvPr id="144400" name="Object 16"/>
          <p:cNvGraphicFramePr>
            <a:graphicFrameLocks noChangeAspect="1"/>
          </p:cNvGraphicFramePr>
          <p:nvPr/>
        </p:nvGraphicFramePr>
        <p:xfrm>
          <a:off x="5143500" y="1714500"/>
          <a:ext cx="1643063" cy="2325688"/>
        </p:xfrm>
        <a:graphic>
          <a:graphicData uri="http://schemas.openxmlformats.org/presentationml/2006/ole">
            <p:oleObj spid="_x0000_s144400" name="Acrobat Document" r:id="rId6" imgW="4759920" imgH="6735960" progId="AcroExch.Document.11">
              <p:embed/>
            </p:oleObj>
          </a:graphicData>
        </a:graphic>
      </p:graphicFrame>
      <p:graphicFrame>
        <p:nvGraphicFramePr>
          <p:cNvPr id="144401" name="Object 17"/>
          <p:cNvGraphicFramePr>
            <a:graphicFrameLocks noChangeAspect="1"/>
          </p:cNvGraphicFramePr>
          <p:nvPr/>
        </p:nvGraphicFramePr>
        <p:xfrm>
          <a:off x="7072313" y="1928813"/>
          <a:ext cx="1785937" cy="1931987"/>
        </p:xfrm>
        <a:graphic>
          <a:graphicData uri="http://schemas.openxmlformats.org/presentationml/2006/ole">
            <p:oleObj spid="_x0000_s144401" name="Acrobat Document" r:id="rId7" imgW="4759920" imgH="6735960" progId="AcroExch.Document.11">
              <p:embed/>
            </p:oleObj>
          </a:graphicData>
        </a:graphic>
      </p:graphicFrame>
      <p:sp>
        <p:nvSpPr>
          <p:cNvPr id="144406" name="AutoShape 2"/>
          <p:cNvSpPr>
            <a:spLocks noChangeArrowheads="1"/>
          </p:cNvSpPr>
          <p:nvPr/>
        </p:nvSpPr>
        <p:spPr bwMode="auto">
          <a:xfrm>
            <a:off x="7235825" y="6286500"/>
            <a:ext cx="2408238"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44407" name="AutoShape 2"/>
          <p:cNvSpPr>
            <a:spLocks noChangeArrowheads="1"/>
          </p:cNvSpPr>
          <p:nvPr/>
        </p:nvSpPr>
        <p:spPr bwMode="auto">
          <a:xfrm>
            <a:off x="3500438" y="1143000"/>
            <a:ext cx="5500687" cy="357188"/>
          </a:xfrm>
          <a:prstGeom prst="roundRect">
            <a:avLst>
              <a:gd name="adj" fmla="val 21667"/>
            </a:avLst>
          </a:prstGeom>
          <a:noFill/>
          <a:ln w="9525">
            <a:noFill/>
            <a:round/>
            <a:headEnd/>
            <a:tailEnd/>
          </a:ln>
        </p:spPr>
        <p:txBody>
          <a:bodyPr anchor="b"/>
          <a:lstStyle/>
          <a:p>
            <a:r>
              <a:rPr lang="en-US" altLang="ru-RU" sz="1600" b="1">
                <a:solidFill>
                  <a:schemeClr val="accent2"/>
                </a:solidFill>
              </a:rPr>
              <a:t>ABOUT COMPANY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процесс 3"/>
          <p:cNvSpPr/>
          <p:nvPr/>
        </p:nvSpPr>
        <p:spPr>
          <a:xfrm>
            <a:off x="0" y="2133600"/>
            <a:ext cx="9144000" cy="4429125"/>
          </a:xfrm>
          <a:prstGeom prst="flowChartProcess">
            <a:avLst/>
          </a:prstGeom>
          <a:blipFill dpi="0" rotWithShape="1">
            <a:blip r:embed="rId2"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1554" name="Picture 1" descr="C:\Documents and Settings\User.NUGMANOVA_S\Рабочий стол\111111111111111111.bmp"/>
          <p:cNvPicPr>
            <a:picLocks noChangeAspect="1" noChangeArrowheads="1"/>
          </p:cNvPicPr>
          <p:nvPr/>
        </p:nvPicPr>
        <p:blipFill>
          <a:blip r:embed="rId3"/>
          <a:srcRect/>
          <a:stretch>
            <a:fillRect/>
          </a:stretch>
        </p:blipFill>
        <p:spPr bwMode="auto">
          <a:xfrm>
            <a:off x="1285875" y="2214563"/>
            <a:ext cx="6591300" cy="3543300"/>
          </a:xfrm>
          <a:prstGeom prst="rect">
            <a:avLst/>
          </a:prstGeom>
          <a:noFill/>
          <a:ln w="9525">
            <a:noFill/>
            <a:miter lim="800000"/>
            <a:headEnd/>
            <a:tailEnd/>
          </a:ln>
        </p:spPr>
      </p:pic>
      <p:sp>
        <p:nvSpPr>
          <p:cNvPr id="35" name="Прямоугольник 34"/>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1556" name="Freeform 33"/>
          <p:cNvSpPr>
            <a:spLocks/>
          </p:cNvSpPr>
          <p:nvPr/>
        </p:nvSpPr>
        <p:spPr bwMode="auto">
          <a:xfrm>
            <a:off x="5422900" y="4867275"/>
            <a:ext cx="903288" cy="196850"/>
          </a:xfrm>
          <a:custGeom>
            <a:avLst/>
            <a:gdLst>
              <a:gd name="T0" fmla="*/ 2147483647 w 523"/>
              <a:gd name="T1" fmla="*/ 0 h 124"/>
              <a:gd name="T2" fmla="*/ 2147483647 w 523"/>
              <a:gd name="T3" fmla="*/ 2147483647 h 124"/>
              <a:gd name="T4" fmla="*/ 0 w 523"/>
              <a:gd name="T5" fmla="*/ 2147483647 h 124"/>
              <a:gd name="T6" fmla="*/ 0 60000 65536"/>
              <a:gd name="T7" fmla="*/ 0 60000 65536"/>
              <a:gd name="T8" fmla="*/ 0 60000 65536"/>
              <a:gd name="T9" fmla="*/ 0 w 523"/>
              <a:gd name="T10" fmla="*/ 0 h 124"/>
              <a:gd name="T11" fmla="*/ 523 w 523"/>
              <a:gd name="T12" fmla="*/ 124 h 124"/>
            </a:gdLst>
            <a:ahLst/>
            <a:cxnLst>
              <a:cxn ang="T6">
                <a:pos x="T0" y="T1"/>
              </a:cxn>
              <a:cxn ang="T7">
                <a:pos x="T2" y="T3"/>
              </a:cxn>
              <a:cxn ang="T8">
                <a:pos x="T4" y="T5"/>
              </a:cxn>
            </a:cxnLst>
            <a:rect l="T9" t="T10" r="T11" b="T12"/>
            <a:pathLst>
              <a:path w="523" h="124">
                <a:moveTo>
                  <a:pt x="523" y="0"/>
                </a:moveTo>
                <a:cubicBezTo>
                  <a:pt x="480" y="14"/>
                  <a:pt x="349" y="63"/>
                  <a:pt x="262" y="84"/>
                </a:cubicBezTo>
                <a:cubicBezTo>
                  <a:pt x="136" y="108"/>
                  <a:pt x="55" y="116"/>
                  <a:pt x="0" y="124"/>
                </a:cubicBezTo>
              </a:path>
            </a:pathLst>
          </a:custGeom>
          <a:noFill/>
          <a:ln w="9525">
            <a:solidFill>
              <a:srgbClr val="FF3300"/>
            </a:solidFill>
            <a:round/>
            <a:headEnd/>
            <a:tailEnd type="triangle" w="med" len="med"/>
          </a:ln>
        </p:spPr>
        <p:txBody>
          <a:bodyPr/>
          <a:lstStyle/>
          <a:p>
            <a:endParaRPr lang="ru-RU"/>
          </a:p>
        </p:txBody>
      </p:sp>
      <p:sp>
        <p:nvSpPr>
          <p:cNvPr id="151557" name="Freeform 34"/>
          <p:cNvSpPr>
            <a:spLocks/>
          </p:cNvSpPr>
          <p:nvPr/>
        </p:nvSpPr>
        <p:spPr bwMode="auto">
          <a:xfrm>
            <a:off x="3543300" y="3479800"/>
            <a:ext cx="2819400" cy="1368425"/>
          </a:xfrm>
          <a:custGeom>
            <a:avLst/>
            <a:gdLst>
              <a:gd name="T0" fmla="*/ 2147483647 w 1633"/>
              <a:gd name="T1" fmla="*/ 2147483647 h 863"/>
              <a:gd name="T2" fmla="*/ 2147483647 w 1633"/>
              <a:gd name="T3" fmla="*/ 2147483647 h 863"/>
              <a:gd name="T4" fmla="*/ 0 w 1633"/>
              <a:gd name="T5" fmla="*/ 0 h 863"/>
              <a:gd name="T6" fmla="*/ 0 60000 65536"/>
              <a:gd name="T7" fmla="*/ 0 60000 65536"/>
              <a:gd name="T8" fmla="*/ 0 60000 65536"/>
              <a:gd name="T9" fmla="*/ 0 w 1633"/>
              <a:gd name="T10" fmla="*/ 0 h 863"/>
              <a:gd name="T11" fmla="*/ 1633 w 1633"/>
              <a:gd name="T12" fmla="*/ 863 h 863"/>
            </a:gdLst>
            <a:ahLst/>
            <a:cxnLst>
              <a:cxn ang="T6">
                <a:pos x="T0" y="T1"/>
              </a:cxn>
              <a:cxn ang="T7">
                <a:pos x="T2" y="T3"/>
              </a:cxn>
              <a:cxn ang="T8">
                <a:pos x="T4" y="T5"/>
              </a:cxn>
            </a:cxnLst>
            <a:rect l="T9" t="T10" r="T11" b="T12"/>
            <a:pathLst>
              <a:path w="1633" h="863">
                <a:moveTo>
                  <a:pt x="1633" y="863"/>
                </a:moveTo>
                <a:cubicBezTo>
                  <a:pt x="1484" y="767"/>
                  <a:pt x="1104" y="468"/>
                  <a:pt x="739" y="286"/>
                </a:cubicBezTo>
                <a:cubicBezTo>
                  <a:pt x="374" y="103"/>
                  <a:pt x="154" y="60"/>
                  <a:pt x="0" y="0"/>
                </a:cubicBezTo>
              </a:path>
            </a:pathLst>
          </a:custGeom>
          <a:noFill/>
          <a:ln w="9525">
            <a:solidFill>
              <a:srgbClr val="FF3300"/>
            </a:solidFill>
            <a:round/>
            <a:headEnd/>
            <a:tailEnd type="triangle" w="med" len="med"/>
          </a:ln>
        </p:spPr>
        <p:txBody>
          <a:bodyPr/>
          <a:lstStyle/>
          <a:p>
            <a:endParaRPr lang="ru-RU"/>
          </a:p>
        </p:txBody>
      </p:sp>
      <p:sp>
        <p:nvSpPr>
          <p:cNvPr id="151558" name="Freeform 35"/>
          <p:cNvSpPr>
            <a:spLocks/>
          </p:cNvSpPr>
          <p:nvPr/>
        </p:nvSpPr>
        <p:spPr bwMode="auto">
          <a:xfrm>
            <a:off x="2178050" y="3259138"/>
            <a:ext cx="4094163" cy="1549400"/>
          </a:xfrm>
          <a:custGeom>
            <a:avLst/>
            <a:gdLst>
              <a:gd name="T0" fmla="*/ 2147483647 w 2372"/>
              <a:gd name="T1" fmla="*/ 2147483647 h 977"/>
              <a:gd name="T2" fmla="*/ 2147483647 w 2372"/>
              <a:gd name="T3" fmla="*/ 2147483647 h 977"/>
              <a:gd name="T4" fmla="*/ 0 w 2372"/>
              <a:gd name="T5" fmla="*/ 0 h 977"/>
              <a:gd name="T6" fmla="*/ 0 60000 65536"/>
              <a:gd name="T7" fmla="*/ 0 60000 65536"/>
              <a:gd name="T8" fmla="*/ 0 60000 65536"/>
              <a:gd name="T9" fmla="*/ 0 w 2372"/>
              <a:gd name="T10" fmla="*/ 0 h 977"/>
              <a:gd name="T11" fmla="*/ 2372 w 2372"/>
              <a:gd name="T12" fmla="*/ 977 h 977"/>
            </a:gdLst>
            <a:ahLst/>
            <a:cxnLst>
              <a:cxn ang="T6">
                <a:pos x="T0" y="T1"/>
              </a:cxn>
              <a:cxn ang="T7">
                <a:pos x="T2" y="T3"/>
              </a:cxn>
              <a:cxn ang="T8">
                <a:pos x="T4" y="T5"/>
              </a:cxn>
            </a:cxnLst>
            <a:rect l="T9" t="T10" r="T11" b="T12"/>
            <a:pathLst>
              <a:path w="2372" h="977">
                <a:moveTo>
                  <a:pt x="2372" y="977"/>
                </a:moveTo>
                <a:cubicBezTo>
                  <a:pt x="2176" y="916"/>
                  <a:pt x="1589" y="775"/>
                  <a:pt x="1194" y="612"/>
                </a:cubicBezTo>
                <a:cubicBezTo>
                  <a:pt x="570" y="366"/>
                  <a:pt x="249" y="128"/>
                  <a:pt x="0" y="0"/>
                </a:cubicBezTo>
              </a:path>
            </a:pathLst>
          </a:custGeom>
          <a:noFill/>
          <a:ln w="9525">
            <a:solidFill>
              <a:srgbClr val="FF3300"/>
            </a:solidFill>
            <a:round/>
            <a:headEnd/>
            <a:tailEnd type="triangle" w="med" len="med"/>
          </a:ln>
        </p:spPr>
        <p:txBody>
          <a:bodyPr/>
          <a:lstStyle/>
          <a:p>
            <a:endParaRPr lang="ru-RU"/>
          </a:p>
        </p:txBody>
      </p:sp>
      <p:sp>
        <p:nvSpPr>
          <p:cNvPr id="151559" name="Freeform 36"/>
          <p:cNvSpPr>
            <a:spLocks/>
          </p:cNvSpPr>
          <p:nvPr/>
        </p:nvSpPr>
        <p:spPr bwMode="auto">
          <a:xfrm>
            <a:off x="2592388" y="3971925"/>
            <a:ext cx="3706812" cy="866775"/>
          </a:xfrm>
          <a:custGeom>
            <a:avLst/>
            <a:gdLst>
              <a:gd name="T0" fmla="*/ 2147483647 w 2148"/>
              <a:gd name="T1" fmla="*/ 2147483647 h 546"/>
              <a:gd name="T2" fmla="*/ 2147483647 w 2148"/>
              <a:gd name="T3" fmla="*/ 2147483647 h 546"/>
              <a:gd name="T4" fmla="*/ 0 w 2148"/>
              <a:gd name="T5" fmla="*/ 0 h 546"/>
              <a:gd name="T6" fmla="*/ 0 60000 65536"/>
              <a:gd name="T7" fmla="*/ 0 60000 65536"/>
              <a:gd name="T8" fmla="*/ 0 60000 65536"/>
              <a:gd name="T9" fmla="*/ 0 w 2148"/>
              <a:gd name="T10" fmla="*/ 0 h 546"/>
              <a:gd name="T11" fmla="*/ 2148 w 2148"/>
              <a:gd name="T12" fmla="*/ 546 h 546"/>
            </a:gdLst>
            <a:ahLst/>
            <a:cxnLst>
              <a:cxn ang="T6">
                <a:pos x="T0" y="T1"/>
              </a:cxn>
              <a:cxn ang="T7">
                <a:pos x="T2" y="T3"/>
              </a:cxn>
              <a:cxn ang="T8">
                <a:pos x="T4" y="T5"/>
              </a:cxn>
            </a:cxnLst>
            <a:rect l="T9" t="T10" r="T11" b="T12"/>
            <a:pathLst>
              <a:path w="2148" h="546">
                <a:moveTo>
                  <a:pt x="2148" y="546"/>
                </a:moveTo>
                <a:cubicBezTo>
                  <a:pt x="1960" y="511"/>
                  <a:pt x="1692" y="528"/>
                  <a:pt x="1020" y="336"/>
                </a:cubicBezTo>
                <a:cubicBezTo>
                  <a:pt x="348" y="144"/>
                  <a:pt x="212" y="70"/>
                  <a:pt x="0" y="0"/>
                </a:cubicBezTo>
              </a:path>
            </a:pathLst>
          </a:custGeom>
          <a:noFill/>
          <a:ln w="9525">
            <a:solidFill>
              <a:srgbClr val="FF3300"/>
            </a:solidFill>
            <a:round/>
            <a:headEnd/>
            <a:tailEnd type="triangle" w="med" len="med"/>
          </a:ln>
        </p:spPr>
        <p:txBody>
          <a:bodyPr/>
          <a:lstStyle/>
          <a:p>
            <a:endParaRPr lang="ru-RU"/>
          </a:p>
        </p:txBody>
      </p:sp>
      <p:sp>
        <p:nvSpPr>
          <p:cNvPr id="151560" name="Freeform 37"/>
          <p:cNvSpPr>
            <a:spLocks/>
          </p:cNvSpPr>
          <p:nvPr/>
        </p:nvSpPr>
        <p:spPr bwMode="auto">
          <a:xfrm>
            <a:off x="4405313" y="4632325"/>
            <a:ext cx="1885950" cy="260350"/>
          </a:xfrm>
          <a:custGeom>
            <a:avLst/>
            <a:gdLst>
              <a:gd name="T0" fmla="*/ 2147483647 w 1092"/>
              <a:gd name="T1" fmla="*/ 2147483647 h 118"/>
              <a:gd name="T2" fmla="*/ 2147483647 w 1092"/>
              <a:gd name="T3" fmla="*/ 2147483647 h 118"/>
              <a:gd name="T4" fmla="*/ 0 w 1092"/>
              <a:gd name="T5" fmla="*/ 0 h 118"/>
              <a:gd name="T6" fmla="*/ 0 60000 65536"/>
              <a:gd name="T7" fmla="*/ 0 60000 65536"/>
              <a:gd name="T8" fmla="*/ 0 60000 65536"/>
              <a:gd name="T9" fmla="*/ 0 w 1092"/>
              <a:gd name="T10" fmla="*/ 0 h 118"/>
              <a:gd name="T11" fmla="*/ 1092 w 1092"/>
              <a:gd name="T12" fmla="*/ 118 h 118"/>
            </a:gdLst>
            <a:ahLst/>
            <a:cxnLst>
              <a:cxn ang="T6">
                <a:pos x="T0" y="T1"/>
              </a:cxn>
              <a:cxn ang="T7">
                <a:pos x="T2" y="T3"/>
              </a:cxn>
              <a:cxn ang="T8">
                <a:pos x="T4" y="T5"/>
              </a:cxn>
            </a:cxnLst>
            <a:rect l="T9" t="T10" r="T11" b="T12"/>
            <a:pathLst>
              <a:path w="1092" h="118">
                <a:moveTo>
                  <a:pt x="1092" y="96"/>
                </a:moveTo>
                <a:cubicBezTo>
                  <a:pt x="1001" y="97"/>
                  <a:pt x="728" y="118"/>
                  <a:pt x="546" y="102"/>
                </a:cubicBezTo>
                <a:cubicBezTo>
                  <a:pt x="294" y="78"/>
                  <a:pt x="114" y="21"/>
                  <a:pt x="0" y="0"/>
                </a:cubicBezTo>
              </a:path>
            </a:pathLst>
          </a:custGeom>
          <a:noFill/>
          <a:ln w="9525">
            <a:solidFill>
              <a:srgbClr val="FF3300"/>
            </a:solidFill>
            <a:round/>
            <a:headEnd/>
            <a:tailEnd type="triangle" w="med" len="med"/>
          </a:ln>
        </p:spPr>
        <p:txBody>
          <a:bodyPr/>
          <a:lstStyle/>
          <a:p>
            <a:endParaRPr lang="ru-RU"/>
          </a:p>
        </p:txBody>
      </p:sp>
      <p:sp>
        <p:nvSpPr>
          <p:cNvPr id="151561" name="Freeform 38"/>
          <p:cNvSpPr>
            <a:spLocks/>
          </p:cNvSpPr>
          <p:nvPr/>
        </p:nvSpPr>
        <p:spPr bwMode="auto">
          <a:xfrm>
            <a:off x="2212975" y="4703763"/>
            <a:ext cx="4184650" cy="298450"/>
          </a:xfrm>
          <a:custGeom>
            <a:avLst/>
            <a:gdLst>
              <a:gd name="T0" fmla="*/ 2147483647 w 2424"/>
              <a:gd name="T1" fmla="*/ 2147483647 h 188"/>
              <a:gd name="T2" fmla="*/ 2147483647 w 2424"/>
              <a:gd name="T3" fmla="*/ 2147483647 h 188"/>
              <a:gd name="T4" fmla="*/ 0 w 2424"/>
              <a:gd name="T5" fmla="*/ 0 h 188"/>
              <a:gd name="T6" fmla="*/ 0 60000 65536"/>
              <a:gd name="T7" fmla="*/ 0 60000 65536"/>
              <a:gd name="T8" fmla="*/ 0 60000 65536"/>
              <a:gd name="T9" fmla="*/ 0 w 2424"/>
              <a:gd name="T10" fmla="*/ 0 h 188"/>
              <a:gd name="T11" fmla="*/ 2424 w 2424"/>
              <a:gd name="T12" fmla="*/ 188 h 188"/>
            </a:gdLst>
            <a:ahLst/>
            <a:cxnLst>
              <a:cxn ang="T6">
                <a:pos x="T0" y="T1"/>
              </a:cxn>
              <a:cxn ang="T7">
                <a:pos x="T2" y="T3"/>
              </a:cxn>
              <a:cxn ang="T8">
                <a:pos x="T4" y="T5"/>
              </a:cxn>
            </a:cxnLst>
            <a:rect l="T9" t="T10" r="T11" b="T12"/>
            <a:pathLst>
              <a:path w="2424" h="188">
                <a:moveTo>
                  <a:pt x="2424" y="108"/>
                </a:moveTo>
                <a:cubicBezTo>
                  <a:pt x="2190" y="107"/>
                  <a:pt x="1542" y="188"/>
                  <a:pt x="1018" y="103"/>
                </a:cubicBezTo>
                <a:cubicBezTo>
                  <a:pt x="494" y="18"/>
                  <a:pt x="212" y="21"/>
                  <a:pt x="0" y="0"/>
                </a:cubicBezTo>
              </a:path>
            </a:pathLst>
          </a:custGeom>
          <a:noFill/>
          <a:ln w="9525">
            <a:solidFill>
              <a:srgbClr val="FF3300"/>
            </a:solidFill>
            <a:round/>
            <a:headEnd/>
            <a:tailEnd type="triangle" w="med" len="med"/>
          </a:ln>
        </p:spPr>
        <p:txBody>
          <a:bodyPr/>
          <a:lstStyle/>
          <a:p>
            <a:endParaRPr lang="ru-RU"/>
          </a:p>
        </p:txBody>
      </p:sp>
      <p:sp>
        <p:nvSpPr>
          <p:cNvPr id="151562" name="Freeform 39"/>
          <p:cNvSpPr>
            <a:spLocks/>
          </p:cNvSpPr>
          <p:nvPr/>
        </p:nvSpPr>
        <p:spPr bwMode="auto">
          <a:xfrm>
            <a:off x="3935413" y="2833688"/>
            <a:ext cx="2362200" cy="1947862"/>
          </a:xfrm>
          <a:custGeom>
            <a:avLst/>
            <a:gdLst>
              <a:gd name="T0" fmla="*/ 2147483647 w 1369"/>
              <a:gd name="T1" fmla="*/ 2147483647 h 1227"/>
              <a:gd name="T2" fmla="*/ 2147483647 w 1369"/>
              <a:gd name="T3" fmla="*/ 2147483647 h 1227"/>
              <a:gd name="T4" fmla="*/ 0 w 1369"/>
              <a:gd name="T5" fmla="*/ 0 h 1227"/>
              <a:gd name="T6" fmla="*/ 0 60000 65536"/>
              <a:gd name="T7" fmla="*/ 0 60000 65536"/>
              <a:gd name="T8" fmla="*/ 0 60000 65536"/>
              <a:gd name="T9" fmla="*/ 0 w 1369"/>
              <a:gd name="T10" fmla="*/ 0 h 1227"/>
              <a:gd name="T11" fmla="*/ 1369 w 1369"/>
              <a:gd name="T12" fmla="*/ 1227 h 1227"/>
            </a:gdLst>
            <a:ahLst/>
            <a:cxnLst>
              <a:cxn ang="T6">
                <a:pos x="T0" y="T1"/>
              </a:cxn>
              <a:cxn ang="T7">
                <a:pos x="T2" y="T3"/>
              </a:cxn>
              <a:cxn ang="T8">
                <a:pos x="T4" y="T5"/>
              </a:cxn>
            </a:cxnLst>
            <a:rect l="T9" t="T10" r="T11" b="T12"/>
            <a:pathLst>
              <a:path w="1369" h="1227">
                <a:moveTo>
                  <a:pt x="1369" y="1227"/>
                </a:moveTo>
                <a:cubicBezTo>
                  <a:pt x="1257" y="1115"/>
                  <a:pt x="926" y="760"/>
                  <a:pt x="698" y="556"/>
                </a:cubicBezTo>
                <a:cubicBezTo>
                  <a:pt x="326" y="250"/>
                  <a:pt x="146" y="116"/>
                  <a:pt x="0" y="0"/>
                </a:cubicBezTo>
              </a:path>
            </a:pathLst>
          </a:custGeom>
          <a:noFill/>
          <a:ln w="9525">
            <a:solidFill>
              <a:srgbClr val="FF3300"/>
            </a:solidFill>
            <a:round/>
            <a:headEnd/>
            <a:tailEnd type="triangle" w="med" len="med"/>
          </a:ln>
        </p:spPr>
        <p:txBody>
          <a:bodyPr/>
          <a:lstStyle/>
          <a:p>
            <a:endParaRPr lang="ru-RU"/>
          </a:p>
        </p:txBody>
      </p:sp>
      <p:sp>
        <p:nvSpPr>
          <p:cNvPr id="151563" name="Freeform 40"/>
          <p:cNvSpPr>
            <a:spLocks/>
          </p:cNvSpPr>
          <p:nvPr/>
        </p:nvSpPr>
        <p:spPr bwMode="auto">
          <a:xfrm>
            <a:off x="5189538" y="3194050"/>
            <a:ext cx="1135062" cy="1577975"/>
          </a:xfrm>
          <a:custGeom>
            <a:avLst/>
            <a:gdLst>
              <a:gd name="T0" fmla="*/ 2147483647 w 658"/>
              <a:gd name="T1" fmla="*/ 2147483647 h 995"/>
              <a:gd name="T2" fmla="*/ 2147483647 w 658"/>
              <a:gd name="T3" fmla="*/ 2147483647 h 995"/>
              <a:gd name="T4" fmla="*/ 0 w 658"/>
              <a:gd name="T5" fmla="*/ 0 h 995"/>
              <a:gd name="T6" fmla="*/ 0 60000 65536"/>
              <a:gd name="T7" fmla="*/ 0 60000 65536"/>
              <a:gd name="T8" fmla="*/ 0 60000 65536"/>
              <a:gd name="T9" fmla="*/ 0 w 658"/>
              <a:gd name="T10" fmla="*/ 0 h 995"/>
              <a:gd name="T11" fmla="*/ 658 w 658"/>
              <a:gd name="T12" fmla="*/ 995 h 995"/>
            </a:gdLst>
            <a:ahLst/>
            <a:cxnLst>
              <a:cxn ang="T6">
                <a:pos x="T0" y="T1"/>
              </a:cxn>
              <a:cxn ang="T7">
                <a:pos x="T2" y="T3"/>
              </a:cxn>
              <a:cxn ang="T8">
                <a:pos x="T4" y="T5"/>
              </a:cxn>
            </a:cxnLst>
            <a:rect l="T9" t="T10" r="T11" b="T12"/>
            <a:pathLst>
              <a:path w="658" h="995">
                <a:moveTo>
                  <a:pt x="658" y="995"/>
                </a:moveTo>
                <a:cubicBezTo>
                  <a:pt x="593" y="911"/>
                  <a:pt x="382" y="657"/>
                  <a:pt x="272" y="491"/>
                </a:cubicBezTo>
                <a:cubicBezTo>
                  <a:pt x="104" y="227"/>
                  <a:pt x="57" y="102"/>
                  <a:pt x="0" y="0"/>
                </a:cubicBezTo>
              </a:path>
            </a:pathLst>
          </a:custGeom>
          <a:noFill/>
          <a:ln w="9525">
            <a:solidFill>
              <a:srgbClr val="FF3300"/>
            </a:solidFill>
            <a:round/>
            <a:headEnd/>
            <a:tailEnd type="triangle" w="med" len="med"/>
          </a:ln>
        </p:spPr>
        <p:txBody>
          <a:bodyPr/>
          <a:lstStyle/>
          <a:p>
            <a:endParaRPr lang="ru-RU"/>
          </a:p>
        </p:txBody>
      </p:sp>
      <p:sp>
        <p:nvSpPr>
          <p:cNvPr id="151564" name="Line 41"/>
          <p:cNvSpPr>
            <a:spLocks noChangeShapeType="1"/>
          </p:cNvSpPr>
          <p:nvPr/>
        </p:nvSpPr>
        <p:spPr bwMode="auto">
          <a:xfrm flipV="1">
            <a:off x="6362700" y="4416425"/>
            <a:ext cx="157163" cy="287338"/>
          </a:xfrm>
          <a:prstGeom prst="line">
            <a:avLst/>
          </a:prstGeom>
          <a:noFill/>
          <a:ln w="9525">
            <a:solidFill>
              <a:srgbClr val="FF3300"/>
            </a:solidFill>
            <a:round/>
            <a:headEnd/>
            <a:tailEnd type="triangle" w="med" len="med"/>
          </a:ln>
        </p:spPr>
        <p:txBody>
          <a:bodyPr/>
          <a:lstStyle/>
          <a:p>
            <a:endParaRPr lang="ru-RU"/>
          </a:p>
        </p:txBody>
      </p:sp>
      <p:sp>
        <p:nvSpPr>
          <p:cNvPr id="151565" name="Freeform 42"/>
          <p:cNvSpPr>
            <a:spLocks/>
          </p:cNvSpPr>
          <p:nvPr/>
        </p:nvSpPr>
        <p:spPr bwMode="auto">
          <a:xfrm>
            <a:off x="5581650" y="3479800"/>
            <a:ext cx="738188" cy="1238250"/>
          </a:xfrm>
          <a:custGeom>
            <a:avLst/>
            <a:gdLst>
              <a:gd name="T0" fmla="*/ 2147483647 w 428"/>
              <a:gd name="T1" fmla="*/ 2147483647 h 780"/>
              <a:gd name="T2" fmla="*/ 2147483647 w 428"/>
              <a:gd name="T3" fmla="*/ 2147483647 h 780"/>
              <a:gd name="T4" fmla="*/ 0 w 428"/>
              <a:gd name="T5" fmla="*/ 0 h 780"/>
              <a:gd name="T6" fmla="*/ 0 60000 65536"/>
              <a:gd name="T7" fmla="*/ 0 60000 65536"/>
              <a:gd name="T8" fmla="*/ 0 60000 65536"/>
              <a:gd name="T9" fmla="*/ 0 w 428"/>
              <a:gd name="T10" fmla="*/ 0 h 780"/>
              <a:gd name="T11" fmla="*/ 428 w 428"/>
              <a:gd name="T12" fmla="*/ 780 h 780"/>
            </a:gdLst>
            <a:ahLst/>
            <a:cxnLst>
              <a:cxn ang="T6">
                <a:pos x="T0" y="T1"/>
              </a:cxn>
              <a:cxn ang="T7">
                <a:pos x="T2" y="T3"/>
              </a:cxn>
              <a:cxn ang="T8">
                <a:pos x="T4" y="T5"/>
              </a:cxn>
            </a:cxnLst>
            <a:rect l="T9" t="T10" r="T11" b="T12"/>
            <a:pathLst>
              <a:path w="428" h="780">
                <a:moveTo>
                  <a:pt x="428" y="780"/>
                </a:moveTo>
                <a:cubicBezTo>
                  <a:pt x="390" y="714"/>
                  <a:pt x="272" y="512"/>
                  <a:pt x="201" y="382"/>
                </a:cubicBezTo>
                <a:cubicBezTo>
                  <a:pt x="101" y="181"/>
                  <a:pt x="42" y="80"/>
                  <a:pt x="0" y="0"/>
                </a:cubicBezTo>
              </a:path>
            </a:pathLst>
          </a:custGeom>
          <a:noFill/>
          <a:ln w="9525">
            <a:solidFill>
              <a:srgbClr val="FF3300"/>
            </a:solidFill>
            <a:round/>
            <a:headEnd/>
            <a:tailEnd type="triangle" w="med" len="med"/>
          </a:ln>
        </p:spPr>
        <p:txBody>
          <a:bodyPr/>
          <a:lstStyle/>
          <a:p>
            <a:endParaRPr lang="ru-RU"/>
          </a:p>
        </p:txBody>
      </p:sp>
      <p:sp>
        <p:nvSpPr>
          <p:cNvPr id="151566" name="Freeform 43"/>
          <p:cNvSpPr>
            <a:spLocks/>
          </p:cNvSpPr>
          <p:nvPr/>
        </p:nvSpPr>
        <p:spPr bwMode="auto">
          <a:xfrm>
            <a:off x="5346700" y="2473325"/>
            <a:ext cx="1760538" cy="2303463"/>
          </a:xfrm>
          <a:custGeom>
            <a:avLst/>
            <a:gdLst>
              <a:gd name="T0" fmla="*/ 2147483647 w 1021"/>
              <a:gd name="T1" fmla="*/ 2147483647 h 1452"/>
              <a:gd name="T2" fmla="*/ 2147483647 w 1021"/>
              <a:gd name="T3" fmla="*/ 2147483647 h 1452"/>
              <a:gd name="T4" fmla="*/ 0 w 1021"/>
              <a:gd name="T5" fmla="*/ 0 h 1452"/>
              <a:gd name="T6" fmla="*/ 0 60000 65536"/>
              <a:gd name="T7" fmla="*/ 0 60000 65536"/>
              <a:gd name="T8" fmla="*/ 0 60000 65536"/>
              <a:gd name="T9" fmla="*/ 0 w 1021"/>
              <a:gd name="T10" fmla="*/ 0 h 1452"/>
              <a:gd name="T11" fmla="*/ 1021 w 1021"/>
              <a:gd name="T12" fmla="*/ 1452 h 1452"/>
            </a:gdLst>
            <a:ahLst/>
            <a:cxnLst>
              <a:cxn ang="T6">
                <a:pos x="T0" y="T1"/>
              </a:cxn>
              <a:cxn ang="T7">
                <a:pos x="T2" y="T3"/>
              </a:cxn>
              <a:cxn ang="T8">
                <a:pos x="T4" y="T5"/>
              </a:cxn>
            </a:cxnLst>
            <a:rect l="T9" t="T10" r="T11" b="T12"/>
            <a:pathLst>
              <a:path w="1021" h="1452">
                <a:moveTo>
                  <a:pt x="589" y="1452"/>
                </a:moveTo>
                <a:cubicBezTo>
                  <a:pt x="614" y="1365"/>
                  <a:pt x="1021" y="1299"/>
                  <a:pt x="739" y="927"/>
                </a:cubicBezTo>
                <a:cubicBezTo>
                  <a:pt x="457" y="555"/>
                  <a:pt x="154" y="193"/>
                  <a:pt x="0" y="0"/>
                </a:cubicBezTo>
              </a:path>
            </a:pathLst>
          </a:custGeom>
          <a:noFill/>
          <a:ln w="9525">
            <a:solidFill>
              <a:srgbClr val="FF3300"/>
            </a:solidFill>
            <a:round/>
            <a:headEnd/>
            <a:tailEnd type="triangle" w="med" len="med"/>
          </a:ln>
        </p:spPr>
        <p:txBody>
          <a:bodyPr/>
          <a:lstStyle/>
          <a:p>
            <a:endParaRPr lang="ru-RU"/>
          </a:p>
        </p:txBody>
      </p:sp>
      <p:sp>
        <p:nvSpPr>
          <p:cNvPr id="151567" name="Freeform 44"/>
          <p:cNvSpPr>
            <a:spLocks/>
          </p:cNvSpPr>
          <p:nvPr/>
        </p:nvSpPr>
        <p:spPr bwMode="auto">
          <a:xfrm>
            <a:off x="5970588" y="2833688"/>
            <a:ext cx="1052512" cy="1970087"/>
          </a:xfrm>
          <a:custGeom>
            <a:avLst/>
            <a:gdLst>
              <a:gd name="T0" fmla="*/ 2147483647 w 610"/>
              <a:gd name="T1" fmla="*/ 2147483647 h 1242"/>
              <a:gd name="T2" fmla="*/ 2147483647 w 610"/>
              <a:gd name="T3" fmla="*/ 2147483647 h 1242"/>
              <a:gd name="T4" fmla="*/ 0 w 610"/>
              <a:gd name="T5" fmla="*/ 0 h 1242"/>
              <a:gd name="T6" fmla="*/ 0 60000 65536"/>
              <a:gd name="T7" fmla="*/ 0 60000 65536"/>
              <a:gd name="T8" fmla="*/ 0 60000 65536"/>
              <a:gd name="T9" fmla="*/ 0 w 610"/>
              <a:gd name="T10" fmla="*/ 0 h 1242"/>
              <a:gd name="T11" fmla="*/ 610 w 610"/>
              <a:gd name="T12" fmla="*/ 1242 h 1242"/>
            </a:gdLst>
            <a:ahLst/>
            <a:cxnLst>
              <a:cxn ang="T6">
                <a:pos x="T0" y="T1"/>
              </a:cxn>
              <a:cxn ang="T7">
                <a:pos x="T2" y="T3"/>
              </a:cxn>
              <a:cxn ang="T8">
                <a:pos x="T4" y="T5"/>
              </a:cxn>
            </a:cxnLst>
            <a:rect l="T9" t="T10" r="T11" b="T12"/>
            <a:pathLst>
              <a:path w="610" h="1242">
                <a:moveTo>
                  <a:pt x="209" y="1242"/>
                </a:moveTo>
                <a:cubicBezTo>
                  <a:pt x="270" y="1182"/>
                  <a:pt x="610" y="1087"/>
                  <a:pt x="575" y="880"/>
                </a:cubicBezTo>
                <a:cubicBezTo>
                  <a:pt x="569" y="658"/>
                  <a:pt x="120" y="183"/>
                  <a:pt x="0" y="0"/>
                </a:cubicBezTo>
              </a:path>
            </a:pathLst>
          </a:custGeom>
          <a:noFill/>
          <a:ln w="9525">
            <a:solidFill>
              <a:srgbClr val="FF3300"/>
            </a:solidFill>
            <a:round/>
            <a:headEnd/>
            <a:tailEnd type="triangle" w="med" len="med"/>
          </a:ln>
        </p:spPr>
        <p:txBody>
          <a:bodyPr/>
          <a:lstStyle/>
          <a:p>
            <a:endParaRPr lang="ru-RU"/>
          </a:p>
        </p:txBody>
      </p:sp>
      <p:sp>
        <p:nvSpPr>
          <p:cNvPr id="151568" name="Freeform 45"/>
          <p:cNvSpPr>
            <a:spLocks/>
          </p:cNvSpPr>
          <p:nvPr/>
        </p:nvSpPr>
        <p:spPr bwMode="auto">
          <a:xfrm>
            <a:off x="5265738" y="2833688"/>
            <a:ext cx="1085850" cy="1985962"/>
          </a:xfrm>
          <a:custGeom>
            <a:avLst/>
            <a:gdLst>
              <a:gd name="T0" fmla="*/ 2147483647 w 629"/>
              <a:gd name="T1" fmla="*/ 2147483647 h 1252"/>
              <a:gd name="T2" fmla="*/ 2147483647 w 629"/>
              <a:gd name="T3" fmla="*/ 2147483647 h 1252"/>
              <a:gd name="T4" fmla="*/ 0 w 629"/>
              <a:gd name="T5" fmla="*/ 0 h 1252"/>
              <a:gd name="T6" fmla="*/ 0 60000 65536"/>
              <a:gd name="T7" fmla="*/ 0 60000 65536"/>
              <a:gd name="T8" fmla="*/ 0 60000 65536"/>
              <a:gd name="T9" fmla="*/ 0 w 629"/>
              <a:gd name="T10" fmla="*/ 0 h 1252"/>
              <a:gd name="T11" fmla="*/ 629 w 629"/>
              <a:gd name="T12" fmla="*/ 1252 h 1252"/>
            </a:gdLst>
            <a:ahLst/>
            <a:cxnLst>
              <a:cxn ang="T6">
                <a:pos x="T0" y="T1"/>
              </a:cxn>
              <a:cxn ang="T7">
                <a:pos x="T2" y="T3"/>
              </a:cxn>
              <a:cxn ang="T8">
                <a:pos x="T4" y="T5"/>
              </a:cxn>
            </a:cxnLst>
            <a:rect l="T9" t="T10" r="T11" b="T12"/>
            <a:pathLst>
              <a:path w="629" h="1252">
                <a:moveTo>
                  <a:pt x="629" y="1252"/>
                </a:moveTo>
                <a:cubicBezTo>
                  <a:pt x="604" y="1116"/>
                  <a:pt x="584" y="645"/>
                  <a:pt x="479" y="436"/>
                </a:cubicBezTo>
                <a:cubicBezTo>
                  <a:pt x="379" y="235"/>
                  <a:pt x="100" y="91"/>
                  <a:pt x="0" y="0"/>
                </a:cubicBezTo>
              </a:path>
            </a:pathLst>
          </a:custGeom>
          <a:noFill/>
          <a:ln w="9525">
            <a:solidFill>
              <a:srgbClr val="FF3300"/>
            </a:solidFill>
            <a:round/>
            <a:headEnd/>
            <a:tailEnd type="triangle" w="med" len="med"/>
          </a:ln>
        </p:spPr>
        <p:txBody>
          <a:bodyPr/>
          <a:lstStyle/>
          <a:p>
            <a:endParaRPr lang="ru-RU"/>
          </a:p>
        </p:txBody>
      </p:sp>
      <p:sp>
        <p:nvSpPr>
          <p:cNvPr id="151569" name="Freeform 46"/>
          <p:cNvSpPr>
            <a:spLocks/>
          </p:cNvSpPr>
          <p:nvPr/>
        </p:nvSpPr>
        <p:spPr bwMode="auto">
          <a:xfrm>
            <a:off x="6410325" y="3181350"/>
            <a:ext cx="709613" cy="1609725"/>
          </a:xfrm>
          <a:custGeom>
            <a:avLst/>
            <a:gdLst>
              <a:gd name="T0" fmla="*/ 0 w 410"/>
              <a:gd name="T1" fmla="*/ 2147483647 h 1014"/>
              <a:gd name="T2" fmla="*/ 2147483647 w 410"/>
              <a:gd name="T3" fmla="*/ 2147483647 h 1014"/>
              <a:gd name="T4" fmla="*/ 2147483647 w 410"/>
              <a:gd name="T5" fmla="*/ 0 h 1014"/>
              <a:gd name="T6" fmla="*/ 0 60000 65536"/>
              <a:gd name="T7" fmla="*/ 0 60000 65536"/>
              <a:gd name="T8" fmla="*/ 0 60000 65536"/>
              <a:gd name="T9" fmla="*/ 0 w 410"/>
              <a:gd name="T10" fmla="*/ 0 h 1014"/>
              <a:gd name="T11" fmla="*/ 410 w 410"/>
              <a:gd name="T12" fmla="*/ 1014 h 1014"/>
            </a:gdLst>
            <a:ahLst/>
            <a:cxnLst>
              <a:cxn ang="T6">
                <a:pos x="T0" y="T1"/>
              </a:cxn>
              <a:cxn ang="T7">
                <a:pos x="T2" y="T3"/>
              </a:cxn>
              <a:cxn ang="T8">
                <a:pos x="T4" y="T5"/>
              </a:cxn>
            </a:cxnLst>
            <a:rect l="T9" t="T10" r="T11" b="T12"/>
            <a:pathLst>
              <a:path w="410" h="1014">
                <a:moveTo>
                  <a:pt x="0" y="1014"/>
                </a:moveTo>
                <a:cubicBezTo>
                  <a:pt x="67" y="945"/>
                  <a:pt x="410" y="972"/>
                  <a:pt x="404" y="600"/>
                </a:cubicBezTo>
                <a:cubicBezTo>
                  <a:pt x="398" y="228"/>
                  <a:pt x="176" y="125"/>
                  <a:pt x="116" y="0"/>
                </a:cubicBezTo>
              </a:path>
            </a:pathLst>
          </a:custGeom>
          <a:noFill/>
          <a:ln w="9525">
            <a:solidFill>
              <a:srgbClr val="FF3300"/>
            </a:solidFill>
            <a:round/>
            <a:headEnd/>
            <a:tailEnd type="triangle" w="med" len="med"/>
          </a:ln>
        </p:spPr>
        <p:txBody>
          <a:bodyPr/>
          <a:lstStyle/>
          <a:p>
            <a:endParaRPr lang="ru-RU"/>
          </a:p>
        </p:txBody>
      </p:sp>
      <p:sp>
        <p:nvSpPr>
          <p:cNvPr id="151570" name="Freeform 47"/>
          <p:cNvSpPr>
            <a:spLocks/>
          </p:cNvSpPr>
          <p:nvPr/>
        </p:nvSpPr>
        <p:spPr bwMode="auto">
          <a:xfrm>
            <a:off x="6362700" y="3200400"/>
            <a:ext cx="1160463" cy="1647825"/>
          </a:xfrm>
          <a:custGeom>
            <a:avLst/>
            <a:gdLst>
              <a:gd name="T0" fmla="*/ 0 w 672"/>
              <a:gd name="T1" fmla="*/ 2147483647 h 1038"/>
              <a:gd name="T2" fmla="*/ 2147483647 w 672"/>
              <a:gd name="T3" fmla="*/ 2147483647 h 1038"/>
              <a:gd name="T4" fmla="*/ 2147483647 w 672"/>
              <a:gd name="T5" fmla="*/ 0 h 1038"/>
              <a:gd name="T6" fmla="*/ 0 60000 65536"/>
              <a:gd name="T7" fmla="*/ 0 60000 65536"/>
              <a:gd name="T8" fmla="*/ 0 60000 65536"/>
              <a:gd name="T9" fmla="*/ 0 w 672"/>
              <a:gd name="T10" fmla="*/ 0 h 1038"/>
              <a:gd name="T11" fmla="*/ 672 w 672"/>
              <a:gd name="T12" fmla="*/ 1038 h 1038"/>
            </a:gdLst>
            <a:ahLst/>
            <a:cxnLst>
              <a:cxn ang="T6">
                <a:pos x="T0" y="T1"/>
              </a:cxn>
              <a:cxn ang="T7">
                <a:pos x="T2" y="T3"/>
              </a:cxn>
              <a:cxn ang="T8">
                <a:pos x="T4" y="T5"/>
              </a:cxn>
            </a:cxnLst>
            <a:rect l="T9" t="T10" r="T11" b="T12"/>
            <a:pathLst>
              <a:path w="672" h="1038">
                <a:moveTo>
                  <a:pt x="0" y="1038"/>
                </a:moveTo>
                <a:cubicBezTo>
                  <a:pt x="89" y="990"/>
                  <a:pt x="396" y="1008"/>
                  <a:pt x="534" y="750"/>
                </a:cubicBezTo>
                <a:cubicBezTo>
                  <a:pt x="672" y="492"/>
                  <a:pt x="430" y="156"/>
                  <a:pt x="402" y="0"/>
                </a:cubicBezTo>
              </a:path>
            </a:pathLst>
          </a:custGeom>
          <a:noFill/>
          <a:ln w="9525">
            <a:solidFill>
              <a:srgbClr val="FF3300"/>
            </a:solidFill>
            <a:round/>
            <a:headEnd/>
            <a:tailEnd type="triangle" w="med" len="med"/>
          </a:ln>
        </p:spPr>
        <p:txBody>
          <a:bodyPr/>
          <a:lstStyle/>
          <a:p>
            <a:endParaRPr lang="ru-RU"/>
          </a:p>
        </p:txBody>
      </p:sp>
      <p:sp>
        <p:nvSpPr>
          <p:cNvPr id="151571" name="Freeform 48"/>
          <p:cNvSpPr>
            <a:spLocks/>
          </p:cNvSpPr>
          <p:nvPr/>
        </p:nvSpPr>
        <p:spPr bwMode="auto">
          <a:xfrm>
            <a:off x="5099050" y="4838700"/>
            <a:ext cx="1233488" cy="428625"/>
          </a:xfrm>
          <a:custGeom>
            <a:avLst/>
            <a:gdLst>
              <a:gd name="T0" fmla="*/ 2147483647 w 714"/>
              <a:gd name="T1" fmla="*/ 0 h 270"/>
              <a:gd name="T2" fmla="*/ 2147483647 w 714"/>
              <a:gd name="T3" fmla="*/ 2147483647 h 270"/>
              <a:gd name="T4" fmla="*/ 0 w 714"/>
              <a:gd name="T5" fmla="*/ 2147483647 h 270"/>
              <a:gd name="T6" fmla="*/ 0 60000 65536"/>
              <a:gd name="T7" fmla="*/ 0 60000 65536"/>
              <a:gd name="T8" fmla="*/ 0 60000 65536"/>
              <a:gd name="T9" fmla="*/ 0 w 714"/>
              <a:gd name="T10" fmla="*/ 0 h 270"/>
              <a:gd name="T11" fmla="*/ 714 w 714"/>
              <a:gd name="T12" fmla="*/ 270 h 270"/>
            </a:gdLst>
            <a:ahLst/>
            <a:cxnLst>
              <a:cxn ang="T6">
                <a:pos x="T0" y="T1"/>
              </a:cxn>
              <a:cxn ang="T7">
                <a:pos x="T2" y="T3"/>
              </a:cxn>
              <a:cxn ang="T8">
                <a:pos x="T4" y="T5"/>
              </a:cxn>
            </a:cxnLst>
            <a:rect l="T9" t="T10" r="T11" b="T12"/>
            <a:pathLst>
              <a:path w="714" h="270">
                <a:moveTo>
                  <a:pt x="714" y="0"/>
                </a:moveTo>
                <a:cubicBezTo>
                  <a:pt x="661" y="36"/>
                  <a:pt x="606" y="162"/>
                  <a:pt x="396" y="216"/>
                </a:cubicBezTo>
                <a:cubicBezTo>
                  <a:pt x="186" y="270"/>
                  <a:pt x="82" y="240"/>
                  <a:pt x="0" y="246"/>
                </a:cubicBezTo>
              </a:path>
            </a:pathLst>
          </a:custGeom>
          <a:noFill/>
          <a:ln w="9525">
            <a:solidFill>
              <a:srgbClr val="FF3300"/>
            </a:solidFill>
            <a:round/>
            <a:headEnd/>
            <a:tailEnd type="triangle" w="med" len="med"/>
          </a:ln>
        </p:spPr>
        <p:txBody>
          <a:bodyPr/>
          <a:lstStyle/>
          <a:p>
            <a:endParaRPr lang="ru-RU"/>
          </a:p>
        </p:txBody>
      </p:sp>
      <p:sp>
        <p:nvSpPr>
          <p:cNvPr id="151572" name="Oval 49"/>
          <p:cNvSpPr>
            <a:spLocks noChangeArrowheads="1"/>
          </p:cNvSpPr>
          <p:nvPr/>
        </p:nvSpPr>
        <p:spPr bwMode="auto">
          <a:xfrm>
            <a:off x="6207125" y="4703763"/>
            <a:ext cx="233363" cy="215900"/>
          </a:xfrm>
          <a:prstGeom prst="ellipse">
            <a:avLst/>
          </a:prstGeom>
          <a:solidFill>
            <a:srgbClr val="FF3300"/>
          </a:solidFill>
          <a:ln w="9525">
            <a:noFill/>
            <a:round/>
            <a:headEnd/>
            <a:tailEnd/>
          </a:ln>
        </p:spPr>
        <p:txBody>
          <a:bodyPr wrap="none" anchor="ctr"/>
          <a:lstStyle/>
          <a:p>
            <a:pPr algn="ctr"/>
            <a:endParaRPr lang="en-US" altLang="ru-RU" sz="2000"/>
          </a:p>
        </p:txBody>
      </p:sp>
      <p:sp>
        <p:nvSpPr>
          <p:cNvPr id="151573" name="Line 50"/>
          <p:cNvSpPr>
            <a:spLocks noChangeShapeType="1"/>
          </p:cNvSpPr>
          <p:nvPr/>
        </p:nvSpPr>
        <p:spPr bwMode="auto">
          <a:xfrm>
            <a:off x="6397625" y="4830763"/>
            <a:ext cx="147638" cy="366712"/>
          </a:xfrm>
          <a:prstGeom prst="line">
            <a:avLst/>
          </a:prstGeom>
          <a:noFill/>
          <a:ln w="9525">
            <a:solidFill>
              <a:srgbClr val="FF3300"/>
            </a:solidFill>
            <a:round/>
            <a:headEnd/>
            <a:tailEnd type="triangle" w="med" len="med"/>
          </a:ln>
        </p:spPr>
        <p:txBody>
          <a:bodyPr/>
          <a:lstStyle/>
          <a:p>
            <a:endParaRPr lang="ru-RU"/>
          </a:p>
        </p:txBody>
      </p:sp>
      <p:sp>
        <p:nvSpPr>
          <p:cNvPr id="151574" name="Rectangle 51"/>
          <p:cNvSpPr>
            <a:spLocks noChangeArrowheads="1"/>
          </p:cNvSpPr>
          <p:nvPr/>
        </p:nvSpPr>
        <p:spPr bwMode="auto">
          <a:xfrm>
            <a:off x="6249988" y="5221288"/>
            <a:ext cx="908050" cy="179387"/>
          </a:xfrm>
          <a:prstGeom prst="rect">
            <a:avLst/>
          </a:prstGeom>
          <a:noFill/>
          <a:ln w="9525" algn="ctr">
            <a:noFill/>
            <a:miter lim="800000"/>
            <a:headEnd/>
            <a:tailEnd/>
          </a:ln>
        </p:spPr>
        <p:txBody>
          <a:bodyPr wrap="none">
            <a:spAutoFit/>
          </a:bodyPr>
          <a:lstStyle/>
          <a:p>
            <a:r>
              <a:rPr lang="ru-RU" altLang="ru-RU" sz="900" b="1">
                <a:solidFill>
                  <a:srgbClr val="000000"/>
                </a:solidFill>
              </a:rPr>
              <a:t>КЫРГЫЗСТАН</a:t>
            </a:r>
          </a:p>
        </p:txBody>
      </p:sp>
      <p:sp>
        <p:nvSpPr>
          <p:cNvPr id="151575" name="Line 52"/>
          <p:cNvSpPr>
            <a:spLocks noChangeShapeType="1"/>
          </p:cNvSpPr>
          <p:nvPr/>
        </p:nvSpPr>
        <p:spPr bwMode="auto">
          <a:xfrm flipH="1">
            <a:off x="6176963" y="4892675"/>
            <a:ext cx="147637" cy="735013"/>
          </a:xfrm>
          <a:prstGeom prst="line">
            <a:avLst/>
          </a:prstGeom>
          <a:noFill/>
          <a:ln w="9525">
            <a:solidFill>
              <a:srgbClr val="FF3300"/>
            </a:solidFill>
            <a:round/>
            <a:headEnd/>
            <a:tailEnd type="triangle" w="med" len="med"/>
          </a:ln>
        </p:spPr>
        <p:txBody>
          <a:bodyPr/>
          <a:lstStyle/>
          <a:p>
            <a:endParaRPr lang="ru-RU"/>
          </a:p>
        </p:txBody>
      </p:sp>
      <p:sp>
        <p:nvSpPr>
          <p:cNvPr id="151576" name="Rectangle 53"/>
          <p:cNvSpPr>
            <a:spLocks noChangeArrowheads="1"/>
          </p:cNvSpPr>
          <p:nvPr/>
        </p:nvSpPr>
        <p:spPr bwMode="auto">
          <a:xfrm>
            <a:off x="5732463" y="5668963"/>
            <a:ext cx="968375" cy="179387"/>
          </a:xfrm>
          <a:prstGeom prst="rect">
            <a:avLst/>
          </a:prstGeom>
          <a:noFill/>
          <a:ln w="9525" algn="ctr">
            <a:noFill/>
            <a:miter lim="800000"/>
            <a:headEnd/>
            <a:tailEnd/>
          </a:ln>
        </p:spPr>
        <p:txBody>
          <a:bodyPr wrap="none">
            <a:spAutoFit/>
          </a:bodyPr>
          <a:lstStyle/>
          <a:p>
            <a:r>
              <a:rPr lang="ru-RU" altLang="ru-RU" sz="900" b="1">
                <a:solidFill>
                  <a:srgbClr val="000000"/>
                </a:solidFill>
              </a:rPr>
              <a:t>ТАДЖИКИСТАН</a:t>
            </a:r>
          </a:p>
        </p:txBody>
      </p:sp>
      <p:sp>
        <p:nvSpPr>
          <p:cNvPr id="151577" name="Rectangle 55"/>
          <p:cNvSpPr>
            <a:spLocks noChangeArrowheads="1"/>
          </p:cNvSpPr>
          <p:nvPr/>
        </p:nvSpPr>
        <p:spPr bwMode="auto">
          <a:xfrm>
            <a:off x="3594100" y="5424488"/>
            <a:ext cx="862013" cy="179387"/>
          </a:xfrm>
          <a:prstGeom prst="rect">
            <a:avLst/>
          </a:prstGeom>
          <a:noFill/>
          <a:ln w="9525" algn="ctr">
            <a:noFill/>
            <a:miter lim="800000"/>
            <a:headEnd/>
            <a:tailEnd/>
          </a:ln>
        </p:spPr>
        <p:txBody>
          <a:bodyPr wrap="none">
            <a:spAutoFit/>
          </a:bodyPr>
          <a:lstStyle/>
          <a:p>
            <a:r>
              <a:rPr lang="ru-RU" altLang="ru-RU" sz="900" b="1">
                <a:solidFill>
                  <a:srgbClr val="000000"/>
                </a:solidFill>
              </a:rPr>
              <a:t>УЗБЕКИСТАН</a:t>
            </a:r>
          </a:p>
        </p:txBody>
      </p:sp>
      <p:sp>
        <p:nvSpPr>
          <p:cNvPr id="151578" name="AutoShape 2"/>
          <p:cNvSpPr>
            <a:spLocks noChangeArrowheads="1"/>
          </p:cNvSpPr>
          <p:nvPr/>
        </p:nvSpPr>
        <p:spPr bwMode="auto">
          <a:xfrm>
            <a:off x="7308850" y="6308725"/>
            <a:ext cx="2359025" cy="357188"/>
          </a:xfrm>
          <a:prstGeom prst="roundRect">
            <a:avLst>
              <a:gd name="adj" fmla="val 21667"/>
            </a:avLst>
          </a:prstGeom>
          <a:noFill/>
          <a:ln w="9525">
            <a:noFill/>
            <a:round/>
            <a:headEnd/>
            <a:tailEnd/>
          </a:ln>
        </p:spPr>
        <p:txBody>
          <a:bodyPr anchor="b"/>
          <a:lstStyle/>
          <a:p>
            <a:r>
              <a:rPr lang="en-US" altLang="ru-RU" sz="1300" b="1">
                <a:solidFill>
                  <a:srgbClr val="0000CC"/>
                </a:solidFill>
              </a:rPr>
              <a:t>KAZ</a:t>
            </a:r>
            <a:r>
              <a:rPr lang="ru-RU" altLang="ru-RU" sz="1300" b="1">
                <a:solidFill>
                  <a:srgbClr val="0000CC"/>
                </a:solidFill>
              </a:rPr>
              <a:t>A</a:t>
            </a:r>
            <a:r>
              <a:rPr lang="en-US" altLang="ru-RU" sz="1300" b="1">
                <a:solidFill>
                  <a:srgbClr val="0000CC"/>
                </a:solidFill>
              </a:rPr>
              <a:t>EROPROJECT</a:t>
            </a:r>
          </a:p>
        </p:txBody>
      </p:sp>
      <p:sp>
        <p:nvSpPr>
          <p:cNvPr id="151579" name="AutoShape 2"/>
          <p:cNvSpPr>
            <a:spLocks noChangeArrowheads="1"/>
          </p:cNvSpPr>
          <p:nvPr/>
        </p:nvSpPr>
        <p:spPr bwMode="auto">
          <a:xfrm>
            <a:off x="3214688" y="928688"/>
            <a:ext cx="5500687" cy="357187"/>
          </a:xfrm>
          <a:prstGeom prst="roundRect">
            <a:avLst>
              <a:gd name="adj" fmla="val 21667"/>
            </a:avLst>
          </a:prstGeom>
          <a:noFill/>
          <a:ln w="9525">
            <a:noFill/>
            <a:round/>
            <a:headEnd/>
            <a:tailEnd/>
          </a:ln>
        </p:spPr>
        <p:txBody>
          <a:bodyPr anchor="b"/>
          <a:lstStyle/>
          <a:p>
            <a:r>
              <a:rPr lang="en-US" altLang="ru-RU" sz="1600" b="1">
                <a:solidFill>
                  <a:schemeClr val="accent2"/>
                </a:solidFill>
              </a:rPr>
              <a:t>WORKS GE</a:t>
            </a:r>
            <a:r>
              <a:rPr lang="ru-RU" altLang="ru-RU" sz="1600" b="1">
                <a:solidFill>
                  <a:schemeClr val="accent2"/>
                </a:solidFill>
              </a:rPr>
              <a:t>O</a:t>
            </a:r>
            <a:r>
              <a:rPr lang="en-US" altLang="ru-RU" sz="1600" b="1">
                <a:solidFill>
                  <a:schemeClr val="accent2"/>
                </a:solidFill>
              </a:rPr>
              <a:t>GRAPHY</a:t>
            </a:r>
          </a:p>
        </p:txBody>
      </p:sp>
      <p:sp>
        <p:nvSpPr>
          <p:cNvPr id="151580" name="Line 54"/>
          <p:cNvSpPr>
            <a:spLocks noChangeShapeType="1"/>
          </p:cNvSpPr>
          <p:nvPr/>
        </p:nvSpPr>
        <p:spPr bwMode="auto">
          <a:xfrm flipH="1">
            <a:off x="4365625" y="4830763"/>
            <a:ext cx="1958975" cy="566737"/>
          </a:xfrm>
          <a:prstGeom prst="line">
            <a:avLst/>
          </a:prstGeom>
          <a:noFill/>
          <a:ln w="9525">
            <a:solidFill>
              <a:srgbClr val="FF3300"/>
            </a:solidFill>
            <a:round/>
            <a:headEnd/>
            <a:tailEnd type="triangle" w="med" len="med"/>
          </a:ln>
        </p:spPr>
        <p:txBody>
          <a:bodyPr/>
          <a:lstStyle/>
          <a:p>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Блок-схема: процесс 6"/>
          <p:cNvSpPr/>
          <p:nvPr/>
        </p:nvSpPr>
        <p:spPr>
          <a:xfrm>
            <a:off x="0" y="2143125"/>
            <a:ext cx="9144000" cy="4429125"/>
          </a:xfrm>
          <a:prstGeom prst="flowChartProcess">
            <a:avLst/>
          </a:prstGeom>
          <a:blipFill dpi="0" rotWithShape="1">
            <a:blip r:embed="rId3"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aphicFrame>
        <p:nvGraphicFramePr>
          <p:cNvPr id="146440" name="Object 8"/>
          <p:cNvGraphicFramePr>
            <a:graphicFrameLocks noChangeAspect="1"/>
          </p:cNvGraphicFramePr>
          <p:nvPr/>
        </p:nvGraphicFramePr>
        <p:xfrm>
          <a:off x="539750" y="4437063"/>
          <a:ext cx="3455988" cy="1987550"/>
        </p:xfrm>
        <a:graphic>
          <a:graphicData uri="http://schemas.openxmlformats.org/presentationml/2006/ole">
            <p:oleObj spid="_x0000_s146440" name="PHOTO-PAINT" r:id="rId4" imgW="9904762" imgH="6755556" progId="">
              <p:embed/>
            </p:oleObj>
          </a:graphicData>
        </a:graphic>
      </p:graphicFrame>
      <p:sp>
        <p:nvSpPr>
          <p:cNvPr id="146443" name="Rectangle 36"/>
          <p:cNvSpPr>
            <a:spLocks noChangeArrowheads="1"/>
          </p:cNvSpPr>
          <p:nvPr/>
        </p:nvSpPr>
        <p:spPr bwMode="auto">
          <a:xfrm>
            <a:off x="1071563" y="1143000"/>
            <a:ext cx="5041900" cy="828675"/>
          </a:xfrm>
          <a:prstGeom prst="rect">
            <a:avLst/>
          </a:prstGeom>
          <a:noFill/>
          <a:ln w="9525">
            <a:noFill/>
            <a:miter lim="800000"/>
            <a:headEnd/>
            <a:tailEnd/>
          </a:ln>
        </p:spPr>
        <p:txBody>
          <a:bodyPr anchor="ctr"/>
          <a:lstStyle/>
          <a:p>
            <a:pPr>
              <a:lnSpc>
                <a:spcPct val="150000"/>
              </a:lnSpc>
              <a:buFont typeface="Wingdings" pitchFamily="2" charset="2"/>
              <a:buChar char="Ø"/>
            </a:pPr>
            <a:r>
              <a:rPr lang="ru-RU" altLang="ru-RU" sz="1200">
                <a:solidFill>
                  <a:schemeClr val="folHlink"/>
                </a:solidFill>
              </a:rPr>
              <a:t>AIRPORT</a:t>
            </a:r>
            <a:r>
              <a:rPr lang="en-US" altLang="ru-RU" sz="1200">
                <a:solidFill>
                  <a:schemeClr val="folHlink"/>
                </a:solidFill>
              </a:rPr>
              <a:t> </a:t>
            </a:r>
            <a:r>
              <a:rPr lang="ru-RU" altLang="ru-RU" sz="1200">
                <a:solidFill>
                  <a:schemeClr val="folHlink"/>
                </a:solidFill>
              </a:rPr>
              <a:t>GROUND INFRASTRUCTURE</a:t>
            </a:r>
          </a:p>
          <a:p>
            <a:pPr>
              <a:lnSpc>
                <a:spcPct val="150000"/>
              </a:lnSpc>
              <a:buFont typeface="Wingdings" pitchFamily="2" charset="2"/>
              <a:buChar char="Ø"/>
            </a:pPr>
            <a:r>
              <a:rPr lang="en-US" altLang="ru-RU" sz="1200">
                <a:solidFill>
                  <a:schemeClr val="folHlink"/>
                </a:solidFill>
              </a:rPr>
              <a:t>CO</a:t>
            </a:r>
            <a:r>
              <a:rPr lang="ru-RU" altLang="ru-RU" sz="1200">
                <a:solidFill>
                  <a:schemeClr val="folHlink"/>
                </a:solidFill>
              </a:rPr>
              <a:t>M</a:t>
            </a:r>
            <a:r>
              <a:rPr lang="en-US" altLang="ru-RU" sz="1200">
                <a:solidFill>
                  <a:schemeClr val="folHlink"/>
                </a:solidFill>
              </a:rPr>
              <a:t>MERCIAL ANS SOCIAL FACILITIES</a:t>
            </a:r>
            <a:endParaRPr lang="ru-RU" altLang="ru-RU" sz="1200">
              <a:solidFill>
                <a:schemeClr val="folHlink"/>
              </a:solidFill>
            </a:endParaRPr>
          </a:p>
          <a:p>
            <a:pPr>
              <a:lnSpc>
                <a:spcPct val="150000"/>
              </a:lnSpc>
              <a:buFont typeface="Wingdings" pitchFamily="2" charset="2"/>
              <a:buChar char="Ø"/>
            </a:pPr>
            <a:r>
              <a:rPr lang="en-US" altLang="ru-RU" sz="1200">
                <a:solidFill>
                  <a:schemeClr val="folHlink"/>
                </a:solidFill>
              </a:rPr>
              <a:t>GROUND TRANSPORT INFRASTUCTURE OBJECTS</a:t>
            </a:r>
            <a:endParaRPr lang="ru-RU" altLang="ru-RU" sz="1200">
              <a:solidFill>
                <a:schemeClr val="folHlink"/>
              </a:solidFill>
            </a:endParaRPr>
          </a:p>
        </p:txBody>
      </p:sp>
      <p:sp>
        <p:nvSpPr>
          <p:cNvPr id="146444" name="Rectangle 43"/>
          <p:cNvSpPr>
            <a:spLocks noChangeArrowheads="1"/>
          </p:cNvSpPr>
          <p:nvPr/>
        </p:nvSpPr>
        <p:spPr bwMode="auto">
          <a:xfrm>
            <a:off x="4357688" y="2214563"/>
            <a:ext cx="4608512" cy="2060575"/>
          </a:xfrm>
          <a:prstGeom prst="rect">
            <a:avLst/>
          </a:prstGeom>
          <a:noFill/>
          <a:ln w="9525">
            <a:noFill/>
            <a:miter lim="800000"/>
            <a:headEnd/>
            <a:tailEnd/>
          </a:ln>
        </p:spPr>
        <p:txBody>
          <a:bodyPr>
            <a:spAutoFit/>
          </a:bodyPr>
          <a:lstStyle/>
          <a:p>
            <a:pPr marL="342900" indent="-342900">
              <a:lnSpc>
                <a:spcPct val="135000"/>
              </a:lnSpc>
              <a:buFont typeface="Wingdings" pitchFamily="2" charset="2"/>
              <a:buChar char="§"/>
            </a:pPr>
            <a:r>
              <a:rPr lang="en-US" altLang="ru-RU" sz="1200">
                <a:solidFill>
                  <a:schemeClr val="folHlink"/>
                </a:solidFill>
              </a:rPr>
              <a:t>Design of air terminal complexes</a:t>
            </a:r>
            <a:endParaRPr lang="ru-RU" altLang="ru-RU" sz="1200">
              <a:solidFill>
                <a:schemeClr val="folHlink"/>
              </a:solidFill>
            </a:endParaRPr>
          </a:p>
          <a:p>
            <a:pPr marL="342900" indent="-342900">
              <a:lnSpc>
                <a:spcPct val="135000"/>
              </a:lnSpc>
              <a:buFont typeface="Wingdings" pitchFamily="2" charset="2"/>
              <a:buChar char="§"/>
            </a:pPr>
            <a:r>
              <a:rPr lang="en-US" altLang="ru-RU" sz="1200">
                <a:solidFill>
                  <a:schemeClr val="folHlink"/>
                </a:solidFill>
              </a:rPr>
              <a:t>Design of air traffic control, navigation, communications, lighting equipment and security facilities</a:t>
            </a:r>
            <a:endParaRPr lang="ru-RU" altLang="ru-RU" sz="1200">
              <a:solidFill>
                <a:schemeClr val="folHlink"/>
              </a:solidFill>
            </a:endParaRPr>
          </a:p>
          <a:p>
            <a:pPr marL="342900" indent="-342900">
              <a:lnSpc>
                <a:spcPct val="135000"/>
              </a:lnSpc>
              <a:buFont typeface="Wingdings" pitchFamily="2" charset="2"/>
              <a:buChar char="§"/>
            </a:pPr>
            <a:r>
              <a:rPr lang="en-US" altLang="ru-RU" sz="1200">
                <a:solidFill>
                  <a:schemeClr val="folHlink"/>
                </a:solidFill>
              </a:rPr>
              <a:t>Designing of residential, administrative and industrial buildings</a:t>
            </a:r>
            <a:endParaRPr lang="ru-RU" altLang="ru-RU" sz="1200">
              <a:solidFill>
                <a:schemeClr val="folHlink"/>
              </a:solidFill>
            </a:endParaRPr>
          </a:p>
          <a:p>
            <a:pPr marL="342900" indent="-342900">
              <a:lnSpc>
                <a:spcPct val="135000"/>
              </a:lnSpc>
              <a:buFont typeface="Wingdings" pitchFamily="2" charset="2"/>
              <a:buChar char="§"/>
            </a:pPr>
            <a:r>
              <a:rPr lang="en-US" altLang="ru-RU" sz="1200">
                <a:solidFill>
                  <a:schemeClr val="folHlink"/>
                </a:solidFill>
              </a:rPr>
              <a:t>Design of automobile roads of all categories</a:t>
            </a:r>
            <a:endParaRPr lang="ru-RU" altLang="ru-RU" sz="1200">
              <a:solidFill>
                <a:schemeClr val="folHlink"/>
              </a:solidFill>
            </a:endParaRPr>
          </a:p>
          <a:p>
            <a:pPr marL="342900" indent="-342900">
              <a:lnSpc>
                <a:spcPct val="135000"/>
              </a:lnSpc>
              <a:buFont typeface="Wingdings" pitchFamily="2" charset="2"/>
              <a:buChar char="§"/>
            </a:pPr>
            <a:r>
              <a:rPr lang="ru-RU" altLang="ru-RU" sz="1200">
                <a:solidFill>
                  <a:schemeClr val="folHlink"/>
                </a:solidFill>
              </a:rPr>
              <a:t>Design engineering services</a:t>
            </a:r>
          </a:p>
          <a:p>
            <a:pPr marL="342900" indent="-342900">
              <a:lnSpc>
                <a:spcPct val="135000"/>
              </a:lnSpc>
              <a:buFont typeface="Wingdings" pitchFamily="2" charset="2"/>
              <a:buChar char="§"/>
            </a:pPr>
            <a:r>
              <a:rPr lang="en-US" altLang="ru-RU" sz="1200">
                <a:solidFill>
                  <a:schemeClr val="folHlink"/>
                </a:solidFill>
              </a:rPr>
              <a:t>Engineering survey (surveying and geotechnical works)</a:t>
            </a:r>
            <a:endParaRPr lang="ru-RU" altLang="ru-RU" sz="1200">
              <a:solidFill>
                <a:schemeClr val="folHlink"/>
              </a:solidFill>
            </a:endParaRPr>
          </a:p>
        </p:txBody>
      </p:sp>
      <p:sp>
        <p:nvSpPr>
          <p:cNvPr id="146445" name="Rectangle 24"/>
          <p:cNvSpPr txBox="1">
            <a:spLocks noChangeArrowheads="1"/>
          </p:cNvSpPr>
          <p:nvPr/>
        </p:nvSpPr>
        <p:spPr bwMode="auto">
          <a:xfrm>
            <a:off x="250825" y="2133600"/>
            <a:ext cx="4038600" cy="2624138"/>
          </a:xfrm>
          <a:prstGeom prst="rect">
            <a:avLst/>
          </a:prstGeom>
          <a:noFill/>
          <a:ln w="9525">
            <a:noFill/>
            <a:miter lim="800000"/>
            <a:headEnd/>
            <a:tailEnd/>
          </a:ln>
        </p:spPr>
        <p:txBody>
          <a:bodyPr/>
          <a:lstStyle/>
          <a:p>
            <a:pPr marL="342900" indent="-342900">
              <a:lnSpc>
                <a:spcPct val="135000"/>
              </a:lnSpc>
              <a:buFont typeface="Wingdings" pitchFamily="2" charset="2"/>
              <a:buChar char="§"/>
            </a:pPr>
            <a:r>
              <a:rPr lang="en-US" altLang="ru-RU" sz="1200">
                <a:solidFill>
                  <a:schemeClr val="folHlink"/>
                </a:solidFill>
              </a:rPr>
              <a:t>Elaboration of airports</a:t>
            </a:r>
            <a:r>
              <a:rPr lang="ru-RU" altLang="ru-RU" sz="1200">
                <a:solidFill>
                  <a:schemeClr val="folHlink"/>
                </a:solidFill>
              </a:rPr>
              <a:t> </a:t>
            </a:r>
            <a:r>
              <a:rPr lang="en-US" altLang="ru-RU" sz="1200">
                <a:solidFill>
                  <a:schemeClr val="folHlink"/>
                </a:solidFill>
              </a:rPr>
              <a:t>perspective development  programs</a:t>
            </a:r>
            <a:endParaRPr lang="ru-RU" altLang="ru-RU" sz="1200">
              <a:solidFill>
                <a:schemeClr val="folHlink"/>
              </a:solidFill>
            </a:endParaRPr>
          </a:p>
          <a:p>
            <a:pPr marL="342900" indent="-342900">
              <a:lnSpc>
                <a:spcPct val="135000"/>
              </a:lnSpc>
              <a:buFont typeface="Wingdings" pitchFamily="2" charset="2"/>
              <a:buChar char="§"/>
            </a:pPr>
            <a:r>
              <a:rPr lang="en-US" altLang="ru-RU" sz="1200">
                <a:solidFill>
                  <a:schemeClr val="folHlink"/>
                </a:solidFill>
              </a:rPr>
              <a:t>Predesign works</a:t>
            </a:r>
            <a:r>
              <a:rPr lang="ru-RU" altLang="ru-RU" sz="1200">
                <a:solidFill>
                  <a:schemeClr val="folHlink"/>
                </a:solidFill>
              </a:rPr>
              <a:t> </a:t>
            </a:r>
          </a:p>
          <a:p>
            <a:pPr marL="342900" indent="-342900">
              <a:lnSpc>
                <a:spcPct val="135000"/>
              </a:lnSpc>
              <a:buFont typeface="Wingdings" pitchFamily="2" charset="2"/>
              <a:buChar char="§"/>
            </a:pPr>
            <a:r>
              <a:rPr lang="en-US" altLang="ru-RU" sz="1200">
                <a:solidFill>
                  <a:schemeClr val="folHlink"/>
                </a:solidFill>
              </a:rPr>
              <a:t>Design of airports, aerodromes, airfields and helipads</a:t>
            </a:r>
            <a:endParaRPr lang="ru-RU" altLang="ru-RU" sz="1200">
              <a:solidFill>
                <a:schemeClr val="folHlink"/>
              </a:solidFill>
            </a:endParaRPr>
          </a:p>
          <a:p>
            <a:pPr marL="342900" indent="-342900">
              <a:lnSpc>
                <a:spcPct val="135000"/>
              </a:lnSpc>
              <a:buFont typeface="Wingdings" pitchFamily="2" charset="2"/>
              <a:buChar char="§"/>
            </a:pPr>
            <a:r>
              <a:rPr lang="en-US" altLang="ru-RU" sz="1200">
                <a:solidFill>
                  <a:schemeClr val="folHlink"/>
                </a:solidFill>
              </a:rPr>
              <a:t>Development of airport master plans</a:t>
            </a:r>
            <a:endParaRPr lang="ru-RU" altLang="ru-RU" sz="1200">
              <a:solidFill>
                <a:schemeClr val="folHlink"/>
              </a:solidFill>
              <a:hlinkClick r:id="rId5"/>
            </a:endParaRPr>
          </a:p>
        </p:txBody>
      </p:sp>
      <p:sp>
        <p:nvSpPr>
          <p:cNvPr id="146446" name="AutoShape 2"/>
          <p:cNvSpPr>
            <a:spLocks noChangeArrowheads="1"/>
          </p:cNvSpPr>
          <p:nvPr/>
        </p:nvSpPr>
        <p:spPr bwMode="auto">
          <a:xfrm>
            <a:off x="7235825" y="6286500"/>
            <a:ext cx="2408238"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46447" name="AutoShape 2"/>
          <p:cNvSpPr>
            <a:spLocks noChangeArrowheads="1"/>
          </p:cNvSpPr>
          <p:nvPr/>
        </p:nvSpPr>
        <p:spPr bwMode="auto">
          <a:xfrm>
            <a:off x="3071813" y="500063"/>
            <a:ext cx="5500687" cy="357187"/>
          </a:xfrm>
          <a:prstGeom prst="roundRect">
            <a:avLst>
              <a:gd name="adj" fmla="val 21667"/>
            </a:avLst>
          </a:prstGeom>
          <a:noFill/>
          <a:ln w="9525">
            <a:noFill/>
            <a:round/>
            <a:headEnd/>
            <a:tailEnd/>
          </a:ln>
        </p:spPr>
        <p:txBody>
          <a:bodyPr anchor="b"/>
          <a:lstStyle/>
          <a:p>
            <a:r>
              <a:rPr lang="ru-RU" altLang="ru-RU" sz="1600" b="1">
                <a:solidFill>
                  <a:schemeClr val="accent2"/>
                </a:solidFill>
              </a:rPr>
              <a:t>PROJECT ACTIVITIES</a:t>
            </a:r>
            <a:endParaRPr lang="en-US" altLang="ru-RU" sz="1600" b="1">
              <a:solidFill>
                <a:schemeClr val="accent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Блок-схема: процесс 4"/>
          <p:cNvSpPr/>
          <p:nvPr/>
        </p:nvSpPr>
        <p:spPr>
          <a:xfrm>
            <a:off x="0" y="2143125"/>
            <a:ext cx="9144000" cy="4429125"/>
          </a:xfrm>
          <a:prstGeom prst="flowChartProcess">
            <a:avLst/>
          </a:prstGeom>
          <a:blipFill dpi="0" rotWithShape="1">
            <a:blip r:embed="rId3"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7466" name="AutoShape 2"/>
          <p:cNvSpPr>
            <a:spLocks noChangeArrowheads="1"/>
          </p:cNvSpPr>
          <p:nvPr/>
        </p:nvSpPr>
        <p:spPr bwMode="auto">
          <a:xfrm>
            <a:off x="7235825" y="6286500"/>
            <a:ext cx="2408238"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graphicFrame>
        <p:nvGraphicFramePr>
          <p:cNvPr id="147463" name="Object 7"/>
          <p:cNvGraphicFramePr>
            <a:graphicFrameLocks noGrp="1" noChangeAspect="1"/>
          </p:cNvGraphicFramePr>
          <p:nvPr>
            <p:ph sz="half" idx="4294967295"/>
          </p:nvPr>
        </p:nvGraphicFramePr>
        <p:xfrm>
          <a:off x="500063" y="4214813"/>
          <a:ext cx="1857375" cy="2114550"/>
        </p:xfrm>
        <a:graphic>
          <a:graphicData uri="http://schemas.openxmlformats.org/presentationml/2006/ole">
            <p:oleObj spid="_x0000_s147463" name="PHOTO-PAINT" r:id="rId4" imgW="3911111" imgH="5714286" progId="">
              <p:embed/>
            </p:oleObj>
          </a:graphicData>
        </a:graphic>
      </p:graphicFrame>
      <p:pic>
        <p:nvPicPr>
          <p:cNvPr id="147467" name="Picture 16"/>
          <p:cNvPicPr>
            <a:picLocks noChangeAspect="1" noChangeArrowheads="1"/>
          </p:cNvPicPr>
          <p:nvPr/>
        </p:nvPicPr>
        <p:blipFill>
          <a:blip r:embed="rId5"/>
          <a:srcRect/>
          <a:stretch>
            <a:fillRect/>
          </a:stretch>
        </p:blipFill>
        <p:spPr bwMode="auto">
          <a:xfrm>
            <a:off x="500063" y="2500313"/>
            <a:ext cx="5429250" cy="1511300"/>
          </a:xfrm>
          <a:prstGeom prst="rect">
            <a:avLst/>
          </a:prstGeom>
          <a:noFill/>
          <a:ln w="9525">
            <a:noFill/>
            <a:miter lim="800000"/>
            <a:headEnd/>
            <a:tailEnd/>
          </a:ln>
        </p:spPr>
      </p:pic>
      <p:pic>
        <p:nvPicPr>
          <p:cNvPr id="147468" name="Picture 23"/>
          <p:cNvPicPr>
            <a:picLocks noChangeAspect="1" noChangeArrowheads="1"/>
          </p:cNvPicPr>
          <p:nvPr/>
        </p:nvPicPr>
        <p:blipFill>
          <a:blip r:embed="rId6"/>
          <a:srcRect/>
          <a:stretch>
            <a:fillRect/>
          </a:stretch>
        </p:blipFill>
        <p:spPr bwMode="auto">
          <a:xfrm>
            <a:off x="6500813" y="2500313"/>
            <a:ext cx="2205037" cy="3786187"/>
          </a:xfrm>
          <a:prstGeom prst="rect">
            <a:avLst/>
          </a:prstGeom>
          <a:noFill/>
          <a:ln w="9525">
            <a:noFill/>
            <a:miter lim="800000"/>
            <a:headEnd/>
            <a:tailEnd/>
          </a:ln>
        </p:spPr>
      </p:pic>
      <p:pic>
        <p:nvPicPr>
          <p:cNvPr id="147469" name="Picture 24"/>
          <p:cNvPicPr>
            <a:picLocks noChangeAspect="1" noChangeArrowheads="1"/>
          </p:cNvPicPr>
          <p:nvPr/>
        </p:nvPicPr>
        <p:blipFill>
          <a:blip r:embed="rId7"/>
          <a:srcRect/>
          <a:stretch>
            <a:fillRect/>
          </a:stretch>
        </p:blipFill>
        <p:spPr bwMode="auto">
          <a:xfrm>
            <a:off x="4000500" y="4214813"/>
            <a:ext cx="1928813" cy="2106612"/>
          </a:xfrm>
          <a:prstGeom prst="rect">
            <a:avLst/>
          </a:prstGeom>
          <a:noFill/>
          <a:ln w="9525">
            <a:noFill/>
            <a:miter lim="800000"/>
            <a:headEnd/>
            <a:tailEnd/>
          </a:ln>
        </p:spPr>
      </p:pic>
      <p:sp>
        <p:nvSpPr>
          <p:cNvPr id="147470" name="Rectangle 36"/>
          <p:cNvSpPr>
            <a:spLocks noChangeArrowheads="1"/>
          </p:cNvSpPr>
          <p:nvPr/>
        </p:nvSpPr>
        <p:spPr bwMode="auto">
          <a:xfrm>
            <a:off x="1214438" y="928688"/>
            <a:ext cx="5041900" cy="828675"/>
          </a:xfrm>
          <a:prstGeom prst="rect">
            <a:avLst/>
          </a:prstGeom>
          <a:noFill/>
          <a:ln w="9525">
            <a:noFill/>
            <a:miter lim="800000"/>
            <a:headEnd/>
            <a:tailEnd/>
          </a:ln>
        </p:spPr>
        <p:txBody>
          <a:bodyPr anchor="ctr"/>
          <a:lstStyle/>
          <a:p>
            <a:pPr>
              <a:lnSpc>
                <a:spcPct val="150000"/>
              </a:lnSpc>
              <a:buFont typeface="Wingdings" pitchFamily="2" charset="2"/>
              <a:buChar char="Ø"/>
            </a:pPr>
            <a:r>
              <a:rPr lang="en-US" altLang="ru-RU" sz="1100">
                <a:solidFill>
                  <a:schemeClr val="folHlink"/>
                </a:solidFill>
              </a:rPr>
              <a:t>RADIO AIDS OF LANDING AND AERONAVIGATION</a:t>
            </a:r>
            <a:endParaRPr lang="ru-RU" altLang="ru-RU" sz="1100">
              <a:solidFill>
                <a:schemeClr val="folHlink"/>
              </a:solidFill>
            </a:endParaRPr>
          </a:p>
          <a:p>
            <a:pPr>
              <a:lnSpc>
                <a:spcPct val="150000"/>
              </a:lnSpc>
              <a:buFont typeface="Wingdings" pitchFamily="2" charset="2"/>
              <a:buChar char="Ø"/>
            </a:pPr>
            <a:r>
              <a:rPr lang="ru-RU" altLang="ru-RU" sz="1200">
                <a:solidFill>
                  <a:schemeClr val="folHlink"/>
                </a:solidFill>
              </a:rPr>
              <a:t>WEATHER TERMINAL EQUIPMENT</a:t>
            </a:r>
          </a:p>
          <a:p>
            <a:pPr>
              <a:lnSpc>
                <a:spcPct val="150000"/>
              </a:lnSpc>
              <a:buFont typeface="Wingdings" pitchFamily="2" charset="2"/>
              <a:buChar char="Ø"/>
            </a:pPr>
            <a:r>
              <a:rPr lang="en-US" altLang="ru-RU" sz="1100">
                <a:solidFill>
                  <a:schemeClr val="folHlink"/>
                </a:solidFill>
              </a:rPr>
              <a:t>LIGHTING TERMINAL EQUIPMENT</a:t>
            </a:r>
            <a:endParaRPr lang="ru-RU" altLang="ru-RU" sz="1100">
              <a:solidFill>
                <a:schemeClr val="folHlink"/>
              </a:solidFill>
            </a:endParaRPr>
          </a:p>
        </p:txBody>
      </p:sp>
      <p:sp>
        <p:nvSpPr>
          <p:cNvPr id="147471" name="AutoShape 2"/>
          <p:cNvSpPr>
            <a:spLocks noChangeArrowheads="1"/>
          </p:cNvSpPr>
          <p:nvPr/>
        </p:nvSpPr>
        <p:spPr bwMode="auto">
          <a:xfrm>
            <a:off x="3143250" y="428625"/>
            <a:ext cx="5500688" cy="357188"/>
          </a:xfrm>
          <a:prstGeom prst="roundRect">
            <a:avLst>
              <a:gd name="adj" fmla="val 21667"/>
            </a:avLst>
          </a:prstGeom>
          <a:noFill/>
          <a:ln w="9525">
            <a:noFill/>
            <a:round/>
            <a:headEnd/>
            <a:tailEnd/>
          </a:ln>
        </p:spPr>
        <p:txBody>
          <a:bodyPr anchor="b"/>
          <a:lstStyle/>
          <a:p>
            <a:r>
              <a:rPr lang="ru-RU" altLang="ru-RU" b="1">
                <a:solidFill>
                  <a:schemeClr val="accent2"/>
                </a:solidFill>
              </a:rPr>
              <a:t>PROJECT ACTIVITIES</a:t>
            </a:r>
            <a:endParaRPr lang="en-US" altLang="ru-RU" b="1">
              <a:solidFill>
                <a:schemeClr val="accent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Блок-схема: процесс 4"/>
          <p:cNvSpPr/>
          <p:nvPr/>
        </p:nvSpPr>
        <p:spPr>
          <a:xfrm>
            <a:off x="0" y="2143125"/>
            <a:ext cx="9144000" cy="4429125"/>
          </a:xfrm>
          <a:prstGeom prst="flowChartProcess">
            <a:avLst/>
          </a:prstGeom>
          <a:blipFill dpi="0" rotWithShape="1">
            <a:blip r:embed="rId3"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8509" name="AutoShape 2"/>
          <p:cNvSpPr>
            <a:spLocks noChangeArrowheads="1"/>
          </p:cNvSpPr>
          <p:nvPr/>
        </p:nvSpPr>
        <p:spPr bwMode="auto">
          <a:xfrm>
            <a:off x="7235825" y="6286500"/>
            <a:ext cx="2408238"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48510" name="Rectangle 36"/>
          <p:cNvSpPr>
            <a:spLocks noChangeArrowheads="1"/>
          </p:cNvSpPr>
          <p:nvPr/>
        </p:nvSpPr>
        <p:spPr bwMode="auto">
          <a:xfrm>
            <a:off x="1258888" y="836613"/>
            <a:ext cx="5041900" cy="828675"/>
          </a:xfrm>
          <a:prstGeom prst="rect">
            <a:avLst/>
          </a:prstGeom>
          <a:noFill/>
          <a:ln w="9525">
            <a:noFill/>
            <a:miter lim="800000"/>
            <a:headEnd/>
            <a:tailEnd/>
          </a:ln>
        </p:spPr>
        <p:txBody>
          <a:bodyPr anchor="ctr"/>
          <a:lstStyle/>
          <a:p>
            <a:pPr>
              <a:lnSpc>
                <a:spcPct val="150000"/>
              </a:lnSpc>
              <a:buFont typeface="Wingdings" pitchFamily="2" charset="2"/>
              <a:buChar char="Ø"/>
            </a:pPr>
            <a:r>
              <a:rPr lang="en-US" altLang="ru-RU" sz="1100">
                <a:solidFill>
                  <a:schemeClr val="folHlink"/>
                </a:solidFill>
              </a:rPr>
              <a:t>AERO TERMINAL KOMPLEXES</a:t>
            </a:r>
            <a:r>
              <a:rPr lang="ru-RU" altLang="ru-RU" sz="1100">
                <a:solidFill>
                  <a:schemeClr val="folHlink"/>
                </a:solidFill>
              </a:rPr>
              <a:t> </a:t>
            </a:r>
          </a:p>
          <a:p>
            <a:pPr>
              <a:lnSpc>
                <a:spcPct val="150000"/>
              </a:lnSpc>
              <a:buFont typeface="Wingdings" pitchFamily="2" charset="2"/>
              <a:buChar char="Ø"/>
            </a:pPr>
            <a:r>
              <a:rPr lang="ru-RU" altLang="ru-RU" sz="1200">
                <a:solidFill>
                  <a:schemeClr val="folHlink"/>
                </a:solidFill>
              </a:rPr>
              <a:t>AIR TRAFFIC CONTROL BUILDING</a:t>
            </a:r>
            <a:r>
              <a:rPr lang="en-US" altLang="ru-RU" sz="1200">
                <a:solidFill>
                  <a:schemeClr val="folHlink"/>
                </a:solidFill>
              </a:rPr>
              <a:t>S</a:t>
            </a:r>
            <a:endParaRPr lang="ru-RU" altLang="ru-RU" sz="1200">
              <a:solidFill>
                <a:schemeClr val="folHlink"/>
              </a:solidFill>
            </a:endParaRPr>
          </a:p>
        </p:txBody>
      </p:sp>
      <p:sp>
        <p:nvSpPr>
          <p:cNvPr id="148511" name="AutoShape 2"/>
          <p:cNvSpPr>
            <a:spLocks noChangeArrowheads="1"/>
          </p:cNvSpPr>
          <p:nvPr/>
        </p:nvSpPr>
        <p:spPr bwMode="auto">
          <a:xfrm>
            <a:off x="3643313" y="285750"/>
            <a:ext cx="5500687" cy="357188"/>
          </a:xfrm>
          <a:prstGeom prst="roundRect">
            <a:avLst>
              <a:gd name="adj" fmla="val 21667"/>
            </a:avLst>
          </a:prstGeom>
          <a:noFill/>
          <a:ln w="9525">
            <a:noFill/>
            <a:round/>
            <a:headEnd/>
            <a:tailEnd/>
          </a:ln>
        </p:spPr>
        <p:txBody>
          <a:bodyPr anchor="b"/>
          <a:lstStyle/>
          <a:p>
            <a:r>
              <a:rPr lang="en-US" altLang="ru-RU" sz="1600" b="1">
                <a:solidFill>
                  <a:schemeClr val="accent2"/>
                </a:solidFill>
              </a:rPr>
              <a:t>PROJECTS</a:t>
            </a:r>
          </a:p>
        </p:txBody>
      </p:sp>
      <p:graphicFrame>
        <p:nvGraphicFramePr>
          <p:cNvPr id="148503" name="Object 23"/>
          <p:cNvGraphicFramePr>
            <a:graphicFrameLocks noGrp="1" noChangeAspect="1"/>
          </p:cNvGraphicFramePr>
          <p:nvPr>
            <p:ph sz="quarter" idx="4294967295"/>
          </p:nvPr>
        </p:nvGraphicFramePr>
        <p:xfrm>
          <a:off x="3000375" y="2428875"/>
          <a:ext cx="2667000" cy="1714500"/>
        </p:xfrm>
        <a:graphic>
          <a:graphicData uri="http://schemas.openxmlformats.org/presentationml/2006/ole">
            <p:oleObj spid="_x0000_s148503" name="PHOTO-PAINT" r:id="rId4" imgW="3009524" imgH="1904762" progId="">
              <p:embed/>
            </p:oleObj>
          </a:graphicData>
        </a:graphic>
      </p:graphicFrame>
      <p:graphicFrame>
        <p:nvGraphicFramePr>
          <p:cNvPr id="148504" name="Object 24"/>
          <p:cNvGraphicFramePr>
            <a:graphicFrameLocks noGrp="1" noChangeAspect="1"/>
          </p:cNvGraphicFramePr>
          <p:nvPr>
            <p:ph sz="quarter" idx="4294967295"/>
          </p:nvPr>
        </p:nvGraphicFramePr>
        <p:xfrm>
          <a:off x="3500438" y="4429125"/>
          <a:ext cx="2286000" cy="1752600"/>
        </p:xfrm>
        <a:graphic>
          <a:graphicData uri="http://schemas.openxmlformats.org/presentationml/2006/ole">
            <p:oleObj spid="_x0000_s148504" name="PHOTO-PAINT" r:id="rId5" imgW="3542857" imgH="2400000" progId="">
              <p:embed/>
            </p:oleObj>
          </a:graphicData>
        </a:graphic>
      </p:graphicFrame>
      <p:graphicFrame>
        <p:nvGraphicFramePr>
          <p:cNvPr id="148505" name="Object 25"/>
          <p:cNvGraphicFramePr>
            <a:graphicFrameLocks noChangeAspect="1"/>
          </p:cNvGraphicFramePr>
          <p:nvPr/>
        </p:nvGraphicFramePr>
        <p:xfrm>
          <a:off x="5857875" y="2428875"/>
          <a:ext cx="3028950" cy="1714500"/>
        </p:xfrm>
        <a:graphic>
          <a:graphicData uri="http://schemas.openxmlformats.org/presentationml/2006/ole">
            <p:oleObj spid="_x0000_s148505" name="PHOTO-PAINT" r:id="rId6" imgW="2984127" imgH="1688889" progId="">
              <p:embed/>
            </p:oleObj>
          </a:graphicData>
        </a:graphic>
      </p:graphicFrame>
      <p:graphicFrame>
        <p:nvGraphicFramePr>
          <p:cNvPr id="148506" name="Object 26"/>
          <p:cNvGraphicFramePr>
            <a:graphicFrameLocks noGrp="1" noChangeAspect="1"/>
          </p:cNvGraphicFramePr>
          <p:nvPr>
            <p:ph sz="quarter" idx="4294967295"/>
          </p:nvPr>
        </p:nvGraphicFramePr>
        <p:xfrm>
          <a:off x="428625" y="4429125"/>
          <a:ext cx="2857500" cy="1714500"/>
        </p:xfrm>
        <a:graphic>
          <a:graphicData uri="http://schemas.openxmlformats.org/presentationml/2006/ole">
            <p:oleObj spid="_x0000_s148506" name="PHOTO-PAINT" r:id="rId7" imgW="10120635" imgH="4800000" progId="">
              <p:embed/>
            </p:oleObj>
          </a:graphicData>
        </a:graphic>
      </p:graphicFrame>
      <p:pic>
        <p:nvPicPr>
          <p:cNvPr id="15" name="Picture 24"/>
          <p:cNvPicPr>
            <a:picLocks noChangeAspect="1" noChangeArrowheads="1"/>
          </p:cNvPicPr>
          <p:nvPr/>
        </p:nvPicPr>
        <p:blipFill>
          <a:blip r:embed="rId8"/>
          <a:srcRect/>
          <a:stretch>
            <a:fillRect/>
          </a:stretch>
        </p:blipFill>
        <p:spPr bwMode="auto">
          <a:xfrm>
            <a:off x="6000750" y="4418013"/>
            <a:ext cx="2882900" cy="17716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25"/>
          <p:cNvPicPr>
            <a:picLocks noChangeAspect="1" noChangeArrowheads="1"/>
          </p:cNvPicPr>
          <p:nvPr/>
        </p:nvPicPr>
        <p:blipFill>
          <a:blip r:embed="rId9"/>
          <a:srcRect/>
          <a:stretch>
            <a:fillRect/>
          </a:stretch>
        </p:blipFill>
        <p:spPr bwMode="auto">
          <a:xfrm>
            <a:off x="428625" y="2428875"/>
            <a:ext cx="2376488" cy="17145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26" name="Object 22"/>
          <p:cNvGraphicFramePr>
            <a:graphicFrameLocks noGrp="1" noChangeAspect="1"/>
          </p:cNvGraphicFramePr>
          <p:nvPr>
            <p:ph sz="quarter" idx="4294967295"/>
          </p:nvPr>
        </p:nvGraphicFramePr>
        <p:xfrm>
          <a:off x="2268538" y="2420938"/>
          <a:ext cx="2360612" cy="3759200"/>
        </p:xfrm>
        <a:graphic>
          <a:graphicData uri="http://schemas.openxmlformats.org/presentationml/2006/ole">
            <p:oleObj spid="_x0000_s149526" name="PHOTO-PAINT" r:id="rId3" imgW="5295238" imgH="7707937" progId="">
              <p:embed/>
            </p:oleObj>
          </a:graphicData>
        </a:graphic>
      </p:graphicFrame>
      <p:graphicFrame>
        <p:nvGraphicFramePr>
          <p:cNvPr id="149527" name="Object 23"/>
          <p:cNvGraphicFramePr>
            <a:graphicFrameLocks noGrp="1" noChangeAspect="1"/>
          </p:cNvGraphicFramePr>
          <p:nvPr>
            <p:ph sz="quarter" idx="4294967295"/>
          </p:nvPr>
        </p:nvGraphicFramePr>
        <p:xfrm>
          <a:off x="5294313" y="2420938"/>
          <a:ext cx="2590800" cy="3738562"/>
        </p:xfrm>
        <a:graphic>
          <a:graphicData uri="http://schemas.openxmlformats.org/presentationml/2006/ole">
            <p:oleObj spid="_x0000_s149527" name="PHOTO-PAINT" r:id="rId4" imgW="28584127" imgH="36342857" progId="">
              <p:embed/>
            </p:oleObj>
          </a:graphicData>
        </a:graphic>
      </p:graphicFrame>
      <p:graphicFrame>
        <p:nvGraphicFramePr>
          <p:cNvPr id="149528" name="Object 24"/>
          <p:cNvGraphicFramePr>
            <a:graphicFrameLocks noGrp="1" noChangeAspect="1"/>
          </p:cNvGraphicFramePr>
          <p:nvPr>
            <p:ph sz="quarter" idx="4294967295"/>
          </p:nvPr>
        </p:nvGraphicFramePr>
        <p:xfrm>
          <a:off x="2147483647" y="1956806475"/>
          <a:ext cx="2147482688" cy="2147483647"/>
        </p:xfrm>
        <a:graphic>
          <a:graphicData uri="http://schemas.openxmlformats.org/presentationml/2006/ole">
            <p:oleObj spid="_x0000_s149528" name="PHOTO-PAINT" r:id="rId5" imgW="4609524" imgH="3238095" progId="">
              <p:embed/>
            </p:oleObj>
          </a:graphicData>
        </a:graphic>
      </p:graphicFrame>
      <p:graphicFrame>
        <p:nvGraphicFramePr>
          <p:cNvPr id="149529" name="Object 25"/>
          <p:cNvGraphicFramePr>
            <a:graphicFrameLocks noGrp="1" noChangeAspect="1"/>
          </p:cNvGraphicFramePr>
          <p:nvPr>
            <p:ph sz="half" idx="4294967295"/>
          </p:nvPr>
        </p:nvGraphicFramePr>
        <p:xfrm>
          <a:off x="2147483647" y="2147483647"/>
          <a:ext cx="2147482688" cy="2147482688"/>
        </p:xfrm>
        <a:graphic>
          <a:graphicData uri="http://schemas.openxmlformats.org/presentationml/2006/ole">
            <p:oleObj spid="_x0000_s149529" name="PHOTO-PAINT" r:id="rId6" imgW="4114286" imgH="3326984" progId="">
              <p:embed/>
            </p:oleObj>
          </a:graphicData>
        </a:graphic>
      </p:graphicFrame>
      <p:sp>
        <p:nvSpPr>
          <p:cNvPr id="4" name="Прямоугольник 3"/>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9531" name="AutoShape 2"/>
          <p:cNvSpPr>
            <a:spLocks noChangeArrowheads="1"/>
          </p:cNvSpPr>
          <p:nvPr/>
        </p:nvSpPr>
        <p:spPr bwMode="auto">
          <a:xfrm>
            <a:off x="7308850" y="6286500"/>
            <a:ext cx="2335213"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49532" name="Rectangle 36"/>
          <p:cNvSpPr>
            <a:spLocks noChangeArrowheads="1"/>
          </p:cNvSpPr>
          <p:nvPr/>
        </p:nvSpPr>
        <p:spPr bwMode="auto">
          <a:xfrm>
            <a:off x="1143000" y="1000125"/>
            <a:ext cx="5041900" cy="828675"/>
          </a:xfrm>
          <a:prstGeom prst="rect">
            <a:avLst/>
          </a:prstGeom>
          <a:noFill/>
          <a:ln w="9525">
            <a:noFill/>
            <a:miter lim="800000"/>
            <a:headEnd/>
            <a:tailEnd/>
          </a:ln>
        </p:spPr>
        <p:txBody>
          <a:bodyPr anchor="ctr"/>
          <a:lstStyle/>
          <a:p>
            <a:pPr>
              <a:lnSpc>
                <a:spcPct val="150000"/>
              </a:lnSpc>
              <a:buFont typeface="Wingdings" pitchFamily="2" charset="2"/>
              <a:buChar char="Ø"/>
            </a:pPr>
            <a:r>
              <a:rPr lang="ru-RU" altLang="ru-RU" sz="1100">
                <a:solidFill>
                  <a:schemeClr val="folHlink"/>
                </a:solidFill>
              </a:rPr>
              <a:t>«</a:t>
            </a:r>
            <a:r>
              <a:rPr lang="en-US" altLang="ru-RU" sz="1100">
                <a:solidFill>
                  <a:schemeClr val="folHlink"/>
                </a:solidFill>
              </a:rPr>
              <a:t>BAYTEREK</a:t>
            </a:r>
            <a:r>
              <a:rPr lang="ru-RU" altLang="ru-RU" sz="1100">
                <a:solidFill>
                  <a:schemeClr val="folHlink"/>
                </a:solidFill>
              </a:rPr>
              <a:t>»</a:t>
            </a:r>
            <a:r>
              <a:rPr lang="en-US" altLang="ru-RU" sz="1100">
                <a:solidFill>
                  <a:schemeClr val="folHlink"/>
                </a:solidFill>
              </a:rPr>
              <a:t> MONUMENT IN ASTANA</a:t>
            </a:r>
            <a:endParaRPr lang="ru-RU" altLang="ru-RU" sz="1100">
              <a:solidFill>
                <a:schemeClr val="folHlink"/>
              </a:solidFill>
            </a:endParaRPr>
          </a:p>
          <a:p>
            <a:pPr>
              <a:lnSpc>
                <a:spcPct val="150000"/>
              </a:lnSpc>
              <a:buFont typeface="Wingdings" pitchFamily="2" charset="2"/>
              <a:buChar char="Ø"/>
            </a:pPr>
            <a:r>
              <a:rPr lang="en-US" altLang="ru-RU" sz="1100">
                <a:solidFill>
                  <a:schemeClr val="folHlink"/>
                </a:solidFill>
              </a:rPr>
              <a:t>29</a:t>
            </a:r>
            <a:r>
              <a:rPr lang="ru-RU" altLang="ru-RU" sz="1100">
                <a:solidFill>
                  <a:schemeClr val="folHlink"/>
                </a:solidFill>
              </a:rPr>
              <a:t> </a:t>
            </a:r>
            <a:r>
              <a:rPr lang="en-US" altLang="ru-RU" sz="1100">
                <a:solidFill>
                  <a:schemeClr val="folHlink"/>
                </a:solidFill>
              </a:rPr>
              <a:t>LEVEL RESIDENTIAL BUILDING IN ASTANA</a:t>
            </a:r>
            <a:endParaRPr lang="ru-RU" altLang="ru-RU" sz="1100">
              <a:solidFill>
                <a:schemeClr val="folHlink"/>
              </a:solidFill>
            </a:endParaRPr>
          </a:p>
          <a:p>
            <a:pPr>
              <a:lnSpc>
                <a:spcPct val="150000"/>
              </a:lnSpc>
              <a:buFont typeface="Wingdings" pitchFamily="2" charset="2"/>
              <a:buChar char="Ø"/>
            </a:pPr>
            <a:r>
              <a:rPr lang="ru-RU" altLang="ru-RU" sz="1100">
                <a:solidFill>
                  <a:schemeClr val="folHlink"/>
                </a:solidFill>
              </a:rPr>
              <a:t>«</a:t>
            </a:r>
            <a:r>
              <a:rPr lang="en-US" altLang="ru-RU" sz="1100">
                <a:solidFill>
                  <a:schemeClr val="folHlink"/>
                </a:solidFill>
              </a:rPr>
              <a:t>SAMIRUK</a:t>
            </a:r>
            <a:r>
              <a:rPr lang="ru-RU" altLang="ru-RU" sz="1100">
                <a:solidFill>
                  <a:schemeClr val="folHlink"/>
                </a:solidFill>
              </a:rPr>
              <a:t>» </a:t>
            </a:r>
            <a:r>
              <a:rPr lang="en-US" altLang="ru-RU" sz="1100">
                <a:solidFill>
                  <a:schemeClr val="folHlink"/>
                </a:solidFill>
              </a:rPr>
              <a:t>CINEMA</a:t>
            </a:r>
            <a:r>
              <a:rPr lang="ru-RU" altLang="ru-RU" sz="1100">
                <a:solidFill>
                  <a:schemeClr val="folHlink"/>
                </a:solidFill>
              </a:rPr>
              <a:t> </a:t>
            </a:r>
            <a:r>
              <a:rPr lang="en-US" altLang="ru-RU" sz="1100">
                <a:solidFill>
                  <a:schemeClr val="folHlink"/>
                </a:solidFill>
              </a:rPr>
              <a:t>IN ASTA</a:t>
            </a:r>
            <a:r>
              <a:rPr lang="ru-RU" altLang="ru-RU" sz="1100">
                <a:solidFill>
                  <a:schemeClr val="folHlink"/>
                </a:solidFill>
              </a:rPr>
              <a:t>N</a:t>
            </a:r>
            <a:r>
              <a:rPr lang="en-US" altLang="ru-RU" sz="1100">
                <a:solidFill>
                  <a:schemeClr val="folHlink"/>
                </a:solidFill>
              </a:rPr>
              <a:t>A</a:t>
            </a:r>
            <a:endParaRPr lang="ru-RU" altLang="ru-RU" sz="1100">
              <a:solidFill>
                <a:schemeClr val="folHlink"/>
              </a:solidFill>
            </a:endParaRPr>
          </a:p>
          <a:p>
            <a:pPr>
              <a:lnSpc>
                <a:spcPct val="150000"/>
              </a:lnSpc>
              <a:buFont typeface="Wingdings" pitchFamily="2" charset="2"/>
              <a:buChar char="Ø"/>
            </a:pPr>
            <a:r>
              <a:rPr lang="en-US" altLang="ru-RU" sz="1100">
                <a:solidFill>
                  <a:schemeClr val="folHlink"/>
                </a:solidFill>
              </a:rPr>
              <a:t>ADMINISTRATIVE BUILDING IN ASTANA</a:t>
            </a:r>
            <a:endParaRPr lang="ru-RU" altLang="ru-RU" sz="1100">
              <a:solidFill>
                <a:schemeClr val="folHlink"/>
              </a:solidFill>
            </a:endParaRPr>
          </a:p>
        </p:txBody>
      </p:sp>
      <p:sp>
        <p:nvSpPr>
          <p:cNvPr id="149533" name="AutoShape 2"/>
          <p:cNvSpPr>
            <a:spLocks noChangeArrowheads="1"/>
          </p:cNvSpPr>
          <p:nvPr/>
        </p:nvSpPr>
        <p:spPr bwMode="auto">
          <a:xfrm>
            <a:off x="3714750" y="285750"/>
            <a:ext cx="5500688" cy="357188"/>
          </a:xfrm>
          <a:prstGeom prst="roundRect">
            <a:avLst>
              <a:gd name="adj" fmla="val 21667"/>
            </a:avLst>
          </a:prstGeom>
          <a:noFill/>
          <a:ln w="9525">
            <a:noFill/>
            <a:round/>
            <a:headEnd/>
            <a:tailEnd/>
          </a:ln>
        </p:spPr>
        <p:txBody>
          <a:bodyPr anchor="b"/>
          <a:lstStyle/>
          <a:p>
            <a:r>
              <a:rPr lang="en-US" altLang="ru-RU" sz="1600" b="1">
                <a:solidFill>
                  <a:schemeClr val="accent2"/>
                </a:solidFill>
              </a:rPr>
              <a:t>PROJECTS</a:t>
            </a:r>
          </a:p>
        </p:txBody>
      </p:sp>
      <p:grpSp>
        <p:nvGrpSpPr>
          <p:cNvPr id="12" name="Группа 13"/>
          <p:cNvGrpSpPr/>
          <p:nvPr/>
        </p:nvGrpSpPr>
        <p:grpSpPr>
          <a:xfrm>
            <a:off x="6215063" y="2428875"/>
            <a:ext cx="2492375" cy="3716338"/>
            <a:chOff x="-2060121" y="-1884672"/>
            <a:chExt cx="0" cy="2147483647"/>
          </a:xfrm>
          <a:effectLst>
            <a:outerShdw blurRad="50800" dist="38100" dir="2700000" algn="tl" rotWithShape="0">
              <a:prstClr val="black">
                <a:alpha val="40000"/>
              </a:prstClr>
            </a:outerShdw>
          </a:effectLst>
        </p:grpSpPr>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Блок-схема: процесс 4"/>
          <p:cNvSpPr/>
          <p:nvPr/>
        </p:nvSpPr>
        <p:spPr>
          <a:xfrm>
            <a:off x="0" y="2143125"/>
            <a:ext cx="9144000" cy="4429125"/>
          </a:xfrm>
          <a:prstGeom prst="flowChartProcess">
            <a:avLst/>
          </a:prstGeom>
          <a:blipFill dpi="0" rotWithShape="1">
            <a:blip r:embed="rId2"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3603" name="AutoShape 2"/>
          <p:cNvSpPr>
            <a:spLocks noChangeArrowheads="1"/>
          </p:cNvSpPr>
          <p:nvPr/>
        </p:nvSpPr>
        <p:spPr bwMode="auto">
          <a:xfrm>
            <a:off x="7092950" y="6286500"/>
            <a:ext cx="2551113" cy="357188"/>
          </a:xfrm>
          <a:prstGeom prst="roundRect">
            <a:avLst>
              <a:gd name="adj" fmla="val 21667"/>
            </a:avLst>
          </a:prstGeom>
          <a:noFill/>
          <a:ln w="9525">
            <a:noFill/>
            <a:round/>
            <a:headEnd/>
            <a:tailEnd/>
          </a:ln>
        </p:spPr>
        <p:txBody>
          <a:bodyPr anchor="b"/>
          <a:lstStyle/>
          <a:p>
            <a:r>
              <a:rPr lang="en-US" altLang="ru-RU" sz="1300" b="1">
                <a:solidFill>
                  <a:srgbClr val="0000CC"/>
                </a:solidFill>
              </a:rPr>
              <a:t>KAZAEROPROJE</a:t>
            </a:r>
            <a:r>
              <a:rPr lang="ru-RU" altLang="ru-RU" sz="1300" b="1">
                <a:solidFill>
                  <a:srgbClr val="0000CC"/>
                </a:solidFill>
              </a:rPr>
              <a:t>C</a:t>
            </a:r>
            <a:r>
              <a:rPr lang="en-US" altLang="ru-RU" sz="1300" b="1">
                <a:solidFill>
                  <a:srgbClr val="0000CC"/>
                </a:solidFill>
              </a:rPr>
              <a:t>T</a:t>
            </a:r>
          </a:p>
        </p:txBody>
      </p:sp>
      <p:sp>
        <p:nvSpPr>
          <p:cNvPr id="153604" name="Rectangle 36"/>
          <p:cNvSpPr>
            <a:spLocks noChangeArrowheads="1"/>
          </p:cNvSpPr>
          <p:nvPr/>
        </p:nvSpPr>
        <p:spPr bwMode="auto">
          <a:xfrm>
            <a:off x="1143000" y="885825"/>
            <a:ext cx="5041900" cy="828675"/>
          </a:xfrm>
          <a:prstGeom prst="rect">
            <a:avLst/>
          </a:prstGeom>
          <a:noFill/>
          <a:ln w="9525">
            <a:noFill/>
            <a:miter lim="800000"/>
            <a:headEnd/>
            <a:tailEnd/>
          </a:ln>
        </p:spPr>
        <p:txBody>
          <a:bodyPr anchor="ctr"/>
          <a:lstStyle/>
          <a:p>
            <a:pPr>
              <a:lnSpc>
                <a:spcPct val="150000"/>
              </a:lnSpc>
              <a:buFont typeface="Wingdings" pitchFamily="2" charset="2"/>
              <a:buChar char="Ø"/>
            </a:pPr>
            <a:r>
              <a:rPr lang="ru-RU" altLang="ru-RU" sz="1100">
                <a:solidFill>
                  <a:schemeClr val="folHlink"/>
                </a:solidFill>
              </a:rPr>
              <a:t>«</a:t>
            </a:r>
            <a:r>
              <a:rPr lang="en-US" altLang="ru-RU" sz="1100">
                <a:solidFill>
                  <a:schemeClr val="folHlink"/>
                </a:solidFill>
              </a:rPr>
              <a:t>DOSTYK</a:t>
            </a:r>
            <a:r>
              <a:rPr lang="ru-RU" altLang="ru-RU" sz="1100">
                <a:solidFill>
                  <a:schemeClr val="folHlink"/>
                </a:solidFill>
              </a:rPr>
              <a:t>» </a:t>
            </a:r>
            <a:r>
              <a:rPr lang="en-US" altLang="ru-RU" sz="1100">
                <a:solidFill>
                  <a:schemeClr val="folHlink"/>
                </a:solidFill>
              </a:rPr>
              <a:t>RESIDENTIAL COMPLEX IN ALMATY</a:t>
            </a:r>
            <a:endParaRPr lang="ru-RU" altLang="ru-RU" sz="1100">
              <a:solidFill>
                <a:schemeClr val="folHlink"/>
              </a:solidFill>
            </a:endParaRPr>
          </a:p>
          <a:p>
            <a:pPr>
              <a:lnSpc>
                <a:spcPct val="150000"/>
              </a:lnSpc>
              <a:buFont typeface="Wingdings" pitchFamily="2" charset="2"/>
              <a:buChar char="Ø"/>
            </a:pPr>
            <a:r>
              <a:rPr lang="en-US" altLang="ru-RU" sz="1100">
                <a:solidFill>
                  <a:schemeClr val="folHlink"/>
                </a:solidFill>
              </a:rPr>
              <a:t>ICE ARENA FOR 12 000 AUDIENCE IN ALMATY</a:t>
            </a:r>
            <a:endParaRPr lang="ru-RU" altLang="ru-RU" sz="1100">
              <a:solidFill>
                <a:schemeClr val="folHlink"/>
              </a:solidFill>
            </a:endParaRPr>
          </a:p>
          <a:p>
            <a:pPr>
              <a:lnSpc>
                <a:spcPct val="150000"/>
              </a:lnSpc>
              <a:buFont typeface="Wingdings" pitchFamily="2" charset="2"/>
              <a:buChar char="Ø"/>
            </a:pPr>
            <a:r>
              <a:rPr lang="en-US" altLang="ru-RU" sz="1100">
                <a:solidFill>
                  <a:schemeClr val="folHlink"/>
                </a:solidFill>
              </a:rPr>
              <a:t>MULTYFUNCTIONAL COMPLEX IN ALMATY</a:t>
            </a:r>
            <a:endParaRPr lang="ru-RU" altLang="ru-RU" sz="1100">
              <a:solidFill>
                <a:schemeClr val="folHlink"/>
              </a:solidFill>
            </a:endParaRPr>
          </a:p>
        </p:txBody>
      </p:sp>
      <p:sp>
        <p:nvSpPr>
          <p:cNvPr id="153605" name="AutoShape 2"/>
          <p:cNvSpPr>
            <a:spLocks noChangeArrowheads="1"/>
          </p:cNvSpPr>
          <p:nvPr/>
        </p:nvSpPr>
        <p:spPr bwMode="auto">
          <a:xfrm>
            <a:off x="3643313" y="357188"/>
            <a:ext cx="5500687" cy="357187"/>
          </a:xfrm>
          <a:prstGeom prst="roundRect">
            <a:avLst>
              <a:gd name="adj" fmla="val 21667"/>
            </a:avLst>
          </a:prstGeom>
          <a:noFill/>
          <a:ln w="9525">
            <a:noFill/>
            <a:round/>
            <a:headEnd/>
            <a:tailEnd/>
          </a:ln>
        </p:spPr>
        <p:txBody>
          <a:bodyPr anchor="b"/>
          <a:lstStyle/>
          <a:p>
            <a:r>
              <a:rPr lang="en-US" altLang="ru-RU" sz="1600" b="1">
                <a:solidFill>
                  <a:schemeClr val="accent2"/>
                </a:solidFill>
              </a:rPr>
              <a:t>PROJECTS</a:t>
            </a:r>
            <a:r>
              <a:rPr lang="ru-RU" altLang="ru-RU" sz="1600" b="1">
                <a:solidFill>
                  <a:schemeClr val="accent2"/>
                </a:solidFill>
              </a:rPr>
              <a:t> </a:t>
            </a:r>
            <a:endParaRPr lang="en-US" altLang="ru-RU" sz="1600" b="1">
              <a:solidFill>
                <a:schemeClr val="accent2"/>
              </a:solidFill>
            </a:endParaRPr>
          </a:p>
        </p:txBody>
      </p:sp>
      <p:sp>
        <p:nvSpPr>
          <p:cNvPr id="9" name="Блок-схема: процесс 8"/>
          <p:cNvSpPr/>
          <p:nvPr/>
        </p:nvSpPr>
        <p:spPr>
          <a:xfrm>
            <a:off x="357188" y="2286000"/>
            <a:ext cx="2571750" cy="1714500"/>
          </a:xfrm>
          <a:prstGeom prst="flowChartProcess">
            <a:avLst/>
          </a:prstGeom>
          <a:blipFill>
            <a:blip r:embed="rId3"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Блок-схема: процесс 10"/>
          <p:cNvSpPr/>
          <p:nvPr/>
        </p:nvSpPr>
        <p:spPr>
          <a:xfrm>
            <a:off x="357188" y="4286250"/>
            <a:ext cx="2571750" cy="1857375"/>
          </a:xfrm>
          <a:prstGeom prst="flowChartProcess">
            <a:avLst/>
          </a:prstGeom>
          <a:blipFill>
            <a:blip r:embed="rId4"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Блок-схема: процесс 12"/>
          <p:cNvSpPr/>
          <p:nvPr/>
        </p:nvSpPr>
        <p:spPr>
          <a:xfrm>
            <a:off x="3286125" y="2286000"/>
            <a:ext cx="2643188" cy="1714500"/>
          </a:xfrm>
          <a:prstGeom prst="flowChartProcess">
            <a:avLst/>
          </a:prstGeom>
          <a:blipFill>
            <a:blip r:embed="rId5"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Блок-схема: процесс 14"/>
          <p:cNvSpPr/>
          <p:nvPr/>
        </p:nvSpPr>
        <p:spPr>
          <a:xfrm>
            <a:off x="6215063" y="2286000"/>
            <a:ext cx="2643187" cy="1714500"/>
          </a:xfrm>
          <a:prstGeom prst="flowChartProcess">
            <a:avLst/>
          </a:prstGeom>
          <a:blipFill>
            <a:blip r:embed="rId6"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Блок-схема: процесс 15"/>
          <p:cNvSpPr/>
          <p:nvPr/>
        </p:nvSpPr>
        <p:spPr>
          <a:xfrm>
            <a:off x="3286125" y="4286250"/>
            <a:ext cx="5572125" cy="1857375"/>
          </a:xfrm>
          <a:prstGeom prst="flowChartProcess">
            <a:avLst/>
          </a:prstGeom>
          <a:blipFill>
            <a:blip r:embed="rId7"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6572250"/>
            <a:ext cx="9144000" cy="285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4626" name="AutoShape 2"/>
          <p:cNvSpPr>
            <a:spLocks noChangeArrowheads="1"/>
          </p:cNvSpPr>
          <p:nvPr/>
        </p:nvSpPr>
        <p:spPr bwMode="auto">
          <a:xfrm>
            <a:off x="7092950" y="6500813"/>
            <a:ext cx="2574925" cy="357187"/>
          </a:xfrm>
          <a:prstGeom prst="roundRect">
            <a:avLst>
              <a:gd name="adj" fmla="val 21667"/>
            </a:avLst>
          </a:prstGeom>
          <a:noFill/>
          <a:ln w="9525">
            <a:noFill/>
            <a:round/>
            <a:headEnd/>
            <a:tailEnd/>
          </a:ln>
        </p:spPr>
        <p:txBody>
          <a:bodyPr anchor="b"/>
          <a:lstStyle/>
          <a:p>
            <a:r>
              <a:rPr lang="en-US" altLang="ru-RU" sz="1300" b="1">
                <a:solidFill>
                  <a:srgbClr val="0000CC"/>
                </a:solidFill>
              </a:rPr>
              <a:t>KAZAEROPROJECT</a:t>
            </a:r>
          </a:p>
        </p:txBody>
      </p:sp>
      <p:sp>
        <p:nvSpPr>
          <p:cNvPr id="154627" name="AutoShape 2"/>
          <p:cNvSpPr>
            <a:spLocks noChangeArrowheads="1"/>
          </p:cNvSpPr>
          <p:nvPr/>
        </p:nvSpPr>
        <p:spPr bwMode="auto">
          <a:xfrm>
            <a:off x="3500438" y="571500"/>
            <a:ext cx="5500687" cy="357188"/>
          </a:xfrm>
          <a:prstGeom prst="roundRect">
            <a:avLst>
              <a:gd name="adj" fmla="val 21667"/>
            </a:avLst>
          </a:prstGeom>
          <a:noFill/>
          <a:ln w="9525">
            <a:noFill/>
            <a:round/>
            <a:headEnd/>
            <a:tailEnd/>
          </a:ln>
        </p:spPr>
        <p:txBody>
          <a:bodyPr anchor="b"/>
          <a:lstStyle/>
          <a:p>
            <a:r>
              <a:rPr lang="en-US" altLang="ru-RU" sz="1600" b="1">
                <a:solidFill>
                  <a:schemeClr val="accent2"/>
                </a:solidFill>
              </a:rPr>
              <a:t>PROJECTS</a:t>
            </a:r>
          </a:p>
        </p:txBody>
      </p:sp>
      <p:sp>
        <p:nvSpPr>
          <p:cNvPr id="154628" name="Rectangle 36"/>
          <p:cNvSpPr>
            <a:spLocks noChangeArrowheads="1"/>
          </p:cNvSpPr>
          <p:nvPr/>
        </p:nvSpPr>
        <p:spPr bwMode="auto">
          <a:xfrm>
            <a:off x="1258888" y="1268413"/>
            <a:ext cx="6769100" cy="1008062"/>
          </a:xfrm>
          <a:prstGeom prst="rect">
            <a:avLst/>
          </a:prstGeom>
          <a:noFill/>
          <a:ln w="9525">
            <a:noFill/>
            <a:miter lim="800000"/>
            <a:headEnd/>
            <a:tailEnd/>
          </a:ln>
        </p:spPr>
        <p:txBody>
          <a:bodyPr anchor="ctr"/>
          <a:lstStyle/>
          <a:p>
            <a:pPr marL="180975" indent="-180975">
              <a:lnSpc>
                <a:spcPct val="150000"/>
              </a:lnSpc>
              <a:buFont typeface="Wingdings" pitchFamily="2" charset="2"/>
              <a:buChar char="Ø"/>
            </a:pPr>
            <a:r>
              <a:rPr lang="ru-RU" altLang="ru-RU" sz="1100">
                <a:solidFill>
                  <a:schemeClr val="folHlink"/>
                </a:solidFill>
              </a:rPr>
              <a:t> </a:t>
            </a:r>
            <a:r>
              <a:rPr lang="en-US" altLang="ru-RU" sz="1100">
                <a:solidFill>
                  <a:schemeClr val="folHlink"/>
                </a:solidFill>
              </a:rPr>
              <a:t>TWO RESIDENTIAL BUILDINGS IN TALD</a:t>
            </a:r>
            <a:r>
              <a:rPr lang="ru-RU" altLang="ru-RU" sz="1100">
                <a:solidFill>
                  <a:schemeClr val="folHlink"/>
                </a:solidFill>
              </a:rPr>
              <a:t>Y</a:t>
            </a:r>
            <a:r>
              <a:rPr lang="en-US" altLang="ru-RU" sz="1100">
                <a:solidFill>
                  <a:schemeClr val="folHlink"/>
                </a:solidFill>
              </a:rPr>
              <a:t>KORGAN CITY AKIM’S </a:t>
            </a:r>
            <a:r>
              <a:rPr lang="ru-RU" altLang="ru-RU" sz="1100">
                <a:solidFill>
                  <a:schemeClr val="folHlink"/>
                </a:solidFill>
              </a:rPr>
              <a:t>O</a:t>
            </a:r>
            <a:r>
              <a:rPr lang="en-US" altLang="ru-RU" sz="1100">
                <a:solidFill>
                  <a:schemeClr val="folHlink"/>
                </a:solidFill>
              </a:rPr>
              <a:t>FFICIAL RESIDENCE</a:t>
            </a:r>
            <a:endParaRPr lang="ru-RU" altLang="ru-RU" sz="1100">
              <a:solidFill>
                <a:schemeClr val="folHlink"/>
              </a:solidFill>
            </a:endParaRPr>
          </a:p>
          <a:p>
            <a:pPr marL="180975" indent="-180975">
              <a:lnSpc>
                <a:spcPct val="150000"/>
              </a:lnSpc>
              <a:buFont typeface="Wingdings" pitchFamily="2" charset="2"/>
              <a:buChar char="Ø"/>
            </a:pPr>
            <a:r>
              <a:rPr lang="ru-RU" altLang="ru-RU" sz="1100"/>
              <a:t> </a:t>
            </a:r>
            <a:r>
              <a:rPr lang="en-US" altLang="ru-RU" sz="1100">
                <a:solidFill>
                  <a:schemeClr val="folHlink"/>
                </a:solidFill>
              </a:rPr>
              <a:t>AIRPORT TERMINAL OF USHARAL CITY IN ALAKOL DISTRICT</a:t>
            </a:r>
            <a:endParaRPr lang="ru-RU" altLang="ru-RU" sz="1100">
              <a:solidFill>
                <a:schemeClr val="folHlink"/>
              </a:solidFill>
            </a:endParaRPr>
          </a:p>
          <a:p>
            <a:pPr marL="180975" indent="-180975">
              <a:lnSpc>
                <a:spcPct val="150000"/>
              </a:lnSpc>
              <a:buFont typeface="Wingdings" pitchFamily="2" charset="2"/>
              <a:buChar char="Ø"/>
            </a:pPr>
            <a:endParaRPr lang="ru-RU" altLang="ru-RU" sz="1100">
              <a:solidFill>
                <a:schemeClr val="folHlink"/>
              </a:solidFill>
            </a:endParaRPr>
          </a:p>
          <a:p>
            <a:pPr marL="180975" indent="-180975">
              <a:lnSpc>
                <a:spcPct val="150000"/>
              </a:lnSpc>
              <a:buFont typeface="Wingdings" pitchFamily="2" charset="2"/>
              <a:buChar char="Ø"/>
            </a:pPr>
            <a:endParaRPr lang="ru-RU" altLang="ru-RU" sz="1100">
              <a:solidFill>
                <a:schemeClr val="folHlink"/>
              </a:solidFill>
            </a:endParaRPr>
          </a:p>
        </p:txBody>
      </p:sp>
      <p:pic>
        <p:nvPicPr>
          <p:cNvPr id="154629" name="Picture 8" descr="01-4 copy"/>
          <p:cNvPicPr>
            <a:picLocks noChangeAspect="1" noChangeArrowheads="1"/>
          </p:cNvPicPr>
          <p:nvPr/>
        </p:nvPicPr>
        <p:blipFill>
          <a:blip r:embed="rId2"/>
          <a:srcRect/>
          <a:stretch>
            <a:fillRect/>
          </a:stretch>
        </p:blipFill>
        <p:spPr bwMode="auto">
          <a:xfrm>
            <a:off x="1258888" y="4221163"/>
            <a:ext cx="2233612" cy="1468437"/>
          </a:xfrm>
          <a:prstGeom prst="rect">
            <a:avLst/>
          </a:prstGeom>
          <a:noFill/>
          <a:ln w="9525">
            <a:noFill/>
            <a:miter lim="800000"/>
            <a:headEnd/>
            <a:tailEnd/>
          </a:ln>
        </p:spPr>
      </p:pic>
      <p:pic>
        <p:nvPicPr>
          <p:cNvPr id="154630" name="Picture 9" descr="01-2 copy"/>
          <p:cNvPicPr>
            <a:picLocks noChangeAspect="1" noChangeArrowheads="1"/>
          </p:cNvPicPr>
          <p:nvPr/>
        </p:nvPicPr>
        <p:blipFill>
          <a:blip r:embed="rId3"/>
          <a:srcRect/>
          <a:stretch>
            <a:fillRect/>
          </a:stretch>
        </p:blipFill>
        <p:spPr bwMode="auto">
          <a:xfrm>
            <a:off x="3779838" y="4221163"/>
            <a:ext cx="1944687" cy="1498600"/>
          </a:xfrm>
          <a:prstGeom prst="rect">
            <a:avLst/>
          </a:prstGeom>
          <a:noFill/>
          <a:ln w="9525">
            <a:noFill/>
            <a:miter lim="800000"/>
            <a:headEnd/>
            <a:tailEnd/>
          </a:ln>
        </p:spPr>
      </p:pic>
      <p:pic>
        <p:nvPicPr>
          <p:cNvPr id="154631" name="Picture 10" descr="01-1 copy"/>
          <p:cNvPicPr>
            <a:picLocks noChangeAspect="1" noChangeArrowheads="1"/>
          </p:cNvPicPr>
          <p:nvPr/>
        </p:nvPicPr>
        <p:blipFill>
          <a:blip r:embed="rId4"/>
          <a:srcRect/>
          <a:stretch>
            <a:fillRect/>
          </a:stretch>
        </p:blipFill>
        <p:spPr bwMode="auto">
          <a:xfrm>
            <a:off x="5940425" y="4292600"/>
            <a:ext cx="2952750" cy="1368425"/>
          </a:xfrm>
          <a:prstGeom prst="rect">
            <a:avLst/>
          </a:prstGeom>
          <a:noFill/>
          <a:ln w="9525">
            <a:noFill/>
            <a:miter lim="800000"/>
            <a:headEnd/>
            <a:tailEnd/>
          </a:ln>
        </p:spPr>
      </p:pic>
      <p:pic>
        <p:nvPicPr>
          <p:cNvPr id="154632" name="Picture 11" descr="101 copy"/>
          <p:cNvPicPr>
            <a:picLocks noChangeAspect="1" noChangeArrowheads="1"/>
          </p:cNvPicPr>
          <p:nvPr/>
        </p:nvPicPr>
        <p:blipFill>
          <a:blip r:embed="rId5"/>
          <a:srcRect/>
          <a:stretch>
            <a:fillRect/>
          </a:stretch>
        </p:blipFill>
        <p:spPr bwMode="auto">
          <a:xfrm>
            <a:off x="1187450" y="2205038"/>
            <a:ext cx="2663825" cy="1579562"/>
          </a:xfrm>
          <a:prstGeom prst="rect">
            <a:avLst/>
          </a:prstGeom>
          <a:noFill/>
          <a:ln w="9525">
            <a:noFill/>
            <a:miter lim="800000"/>
            <a:headEnd/>
            <a:tailEnd/>
          </a:ln>
        </p:spPr>
      </p:pic>
      <p:pic>
        <p:nvPicPr>
          <p:cNvPr id="154633" name="Picture 12" descr="шале01 copy"/>
          <p:cNvPicPr>
            <a:picLocks noChangeAspect="1" noChangeArrowheads="1"/>
          </p:cNvPicPr>
          <p:nvPr/>
        </p:nvPicPr>
        <p:blipFill>
          <a:blip r:embed="rId6"/>
          <a:srcRect/>
          <a:stretch>
            <a:fillRect/>
          </a:stretch>
        </p:blipFill>
        <p:spPr bwMode="auto">
          <a:xfrm>
            <a:off x="3995738" y="2205038"/>
            <a:ext cx="2089150" cy="1585912"/>
          </a:xfrm>
          <a:prstGeom prst="rect">
            <a:avLst/>
          </a:prstGeom>
          <a:noFill/>
          <a:ln w="9525">
            <a:noFill/>
            <a:miter lim="800000"/>
            <a:headEnd/>
            <a:tailEnd/>
          </a:ln>
        </p:spPr>
      </p:pic>
      <p:pic>
        <p:nvPicPr>
          <p:cNvPr id="154634" name="Picture 13" descr="102 copy"/>
          <p:cNvPicPr>
            <a:picLocks noChangeAspect="1" noChangeArrowheads="1"/>
          </p:cNvPicPr>
          <p:nvPr/>
        </p:nvPicPr>
        <p:blipFill>
          <a:blip r:embed="rId7"/>
          <a:srcRect/>
          <a:stretch>
            <a:fillRect/>
          </a:stretch>
        </p:blipFill>
        <p:spPr bwMode="auto">
          <a:xfrm>
            <a:off x="6372225" y="2276475"/>
            <a:ext cx="2447925" cy="1477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ueMosaic template">
  <a:themeElements>
    <a:clrScheme name="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lueMosai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ueMosaic template">
  <a:themeElements>
    <a:clrScheme name="1_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BlueMosai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lan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ueMosaic template">
  <a:themeElements>
    <a:clrScheme name="2_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BlueMosai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ueMosaic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a:themeElements>
    <a:clrScheme name="1_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Blan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567</Template>
  <TotalTime>10108</TotalTime>
  <Words>665</Words>
  <Application>Microsoft Office PowerPoint</Application>
  <PresentationFormat>On-screen Show (4:3)</PresentationFormat>
  <Paragraphs>109</Paragraphs>
  <Slides>12</Slides>
  <Notes>1</Notes>
  <HiddenSlides>0</HiddenSlides>
  <MMClips>0</MMClips>
  <ScaleCrop>false</ScaleCrop>
  <HeadingPairs>
    <vt:vector size="8" baseType="variant">
      <vt:variant>
        <vt:lpstr>Использованные шрифты</vt:lpstr>
      </vt:variant>
      <vt:variant>
        <vt:i4>3</vt:i4>
      </vt:variant>
      <vt:variant>
        <vt:lpstr>Шаблон оформления</vt:lpstr>
      </vt:variant>
      <vt:variant>
        <vt:i4>5</vt:i4>
      </vt:variant>
      <vt:variant>
        <vt:lpstr>Внедренные серверы OLE</vt:lpstr>
      </vt:variant>
      <vt:variant>
        <vt:i4>2</vt:i4>
      </vt:variant>
      <vt:variant>
        <vt:lpstr>Заголовки слайдов</vt:lpstr>
      </vt:variant>
      <vt:variant>
        <vt:i4>12</vt:i4>
      </vt:variant>
    </vt:vector>
  </HeadingPairs>
  <TitlesOfParts>
    <vt:vector size="22" baseType="lpstr">
      <vt:lpstr>Arial</vt:lpstr>
      <vt:lpstr>Calibri</vt:lpstr>
      <vt:lpstr>Wingdings</vt:lpstr>
      <vt:lpstr>BlueMosaic template</vt:lpstr>
      <vt:lpstr>1_BlueMosaic template</vt:lpstr>
      <vt:lpstr>Blank</vt:lpstr>
      <vt:lpstr>2_BlueMosaic template</vt:lpstr>
      <vt:lpstr>1_Blank</vt:lpstr>
      <vt:lpstr>Acrobat Document</vt:lpstr>
      <vt:lpstr>PHOTO-PAINT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925</cp:revision>
  <dcterms:created xsi:type="dcterms:W3CDTF">2010-05-23T14:28:12Z</dcterms:created>
  <dcterms:modified xsi:type="dcterms:W3CDTF">2016-04-26T14:47:39Z</dcterms:modified>
</cp:coreProperties>
</file>